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1"/>
  </p:handoutMasterIdLst>
  <p:sldIdLst>
    <p:sldId id="256" r:id="rId3"/>
    <p:sldId id="258" r:id="rId5"/>
    <p:sldId id="262" r:id="rId6"/>
    <p:sldId id="261" r:id="rId7"/>
    <p:sldId id="260" r:id="rId8"/>
    <p:sldId id="259" r:id="rId9"/>
    <p:sldId id="271" r:id="rId10"/>
    <p:sldId id="272" r:id="rId11"/>
    <p:sldId id="265" r:id="rId12"/>
    <p:sldId id="264" r:id="rId13"/>
    <p:sldId id="275" r:id="rId14"/>
    <p:sldId id="281" r:id="rId15"/>
    <p:sldId id="276" r:id="rId16"/>
    <p:sldId id="274" r:id="rId17"/>
    <p:sldId id="277" r:id="rId18"/>
    <p:sldId id="267" r:id="rId19"/>
    <p:sldId id="268" r:id="rId2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0408"/>
    <a:srgbClr val="003217"/>
    <a:srgbClr val="0D0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3987" autoAdjust="0"/>
  </p:normalViewPr>
  <p:slideViewPr>
    <p:cSldViewPr showGuides="1">
      <p:cViewPr varScale="1">
        <p:scale>
          <a:sx n="78" d="100"/>
          <a:sy n="78" d="100"/>
        </p:scale>
        <p:origin x="1618" y="72"/>
      </p:cViewPr>
      <p:guideLst>
        <p:guide orient="horz" pos="2159"/>
        <p:guide pos="2880"/>
      </p:guideLst>
    </p:cSldViewPr>
  </p:slideViewPr>
  <p:outlineViewPr>
    <p:cViewPr>
      <p:scale>
        <a:sx n="33" d="100"/>
        <a:sy n="33" d="100"/>
      </p:scale>
      <p:origin x="0" y="-89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fontAlgn="auto" hangingPunct="1">
              <a:spcBef>
                <a:spcPts val="0"/>
              </a:spcBef>
              <a:spcAft>
                <a:spcPts val="0"/>
              </a:spcAft>
              <a:defRPr sz="1200">
                <a:latin typeface="+mn-lt"/>
              </a:defRPr>
            </a:lvl1pPr>
          </a:lstStyle>
          <a:p>
            <a:pPr>
              <a:defRPr/>
            </a:pPr>
            <a:r>
              <a:rPr lang="en-US"/>
              <a:t>Title of the project</a:t>
            </a:r>
            <a:endParaRPr lang="en-US"/>
          </a:p>
        </p:txBody>
      </p:sp>
      <p:sp>
        <p:nvSpPr>
          <p:cNvPr id="92163"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fontAlgn="auto" hangingPunct="1">
              <a:spcBef>
                <a:spcPts val="0"/>
              </a:spcBef>
              <a:spcAft>
                <a:spcPts val="0"/>
              </a:spcAft>
              <a:defRPr sz="1200">
                <a:latin typeface="+mn-lt"/>
              </a:defRPr>
            </a:lvl1pPr>
          </a:lstStyle>
          <a:p>
            <a:pPr>
              <a:defRPr/>
            </a:pPr>
            <a:fld id="{D248EF3B-4EDE-4D0C-A55E-4998031E4E45}" type="datetime1">
              <a:rPr lang="en-US"/>
            </a:fld>
            <a:endParaRPr lang="en-US" dirty="0"/>
          </a:p>
        </p:txBody>
      </p:sp>
      <p:sp>
        <p:nvSpPr>
          <p:cNvPr id="92164"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fontAlgn="auto" hangingPunct="1">
              <a:spcBef>
                <a:spcPts val="0"/>
              </a:spcBef>
              <a:spcAft>
                <a:spcPts val="0"/>
              </a:spcAft>
              <a:defRPr sz="1200">
                <a:latin typeface="+mn-lt"/>
              </a:defRPr>
            </a:lvl1pPr>
          </a:lstStyle>
          <a:p>
            <a:pPr>
              <a:defRPr/>
            </a:pPr>
            <a:r>
              <a:rPr lang="en-US"/>
              <a:t>CSE Dept., SET-Jain University</a:t>
            </a:r>
            <a:endParaRPr lang="en-US"/>
          </a:p>
        </p:txBody>
      </p:sp>
      <p:sp>
        <p:nvSpPr>
          <p:cNvPr id="92165"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42885D47-022B-4DDB-B43D-C8F19FD8A0E9}" type="slidenum">
              <a:rPr lang="en-US" altLang="en-US"/>
            </a:fld>
            <a:endParaRPr lang="en-US" altLang="en-US"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fontAlgn="auto" hangingPunct="1">
              <a:spcBef>
                <a:spcPts val="0"/>
              </a:spcBef>
              <a:spcAft>
                <a:spcPts val="0"/>
              </a:spcAft>
              <a:defRPr sz="1200">
                <a:latin typeface="+mn-lt"/>
              </a:defRPr>
            </a:lvl1pPr>
          </a:lstStyle>
          <a:p>
            <a:pPr>
              <a:defRPr/>
            </a:pPr>
            <a:r>
              <a:rPr lang="en-US"/>
              <a:t>Title of the project</a:t>
            </a:r>
            <a:endParaRPr lang="en-US"/>
          </a:p>
        </p:txBody>
      </p:sp>
      <p:sp>
        <p:nvSpPr>
          <p:cNvPr id="90115"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fontAlgn="auto" hangingPunct="1">
              <a:spcBef>
                <a:spcPts val="0"/>
              </a:spcBef>
              <a:spcAft>
                <a:spcPts val="0"/>
              </a:spcAft>
              <a:defRPr sz="1200">
                <a:latin typeface="+mn-lt"/>
              </a:defRPr>
            </a:lvl1pPr>
          </a:lstStyle>
          <a:p>
            <a:pPr>
              <a:defRPr/>
            </a:pPr>
            <a:fld id="{09385BC0-9994-44AC-B13D-DC562249B9EB}" type="datetime1">
              <a:rPr lang="en-US"/>
            </a:fld>
            <a:endParaRPr lang="en-US" dirty="0"/>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7"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90118"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fontAlgn="auto" hangingPunct="1">
              <a:spcBef>
                <a:spcPts val="0"/>
              </a:spcBef>
              <a:spcAft>
                <a:spcPts val="0"/>
              </a:spcAft>
              <a:defRPr sz="1200">
                <a:latin typeface="+mn-lt"/>
              </a:defRPr>
            </a:lvl1pPr>
          </a:lstStyle>
          <a:p>
            <a:pPr>
              <a:defRPr/>
            </a:pPr>
            <a:r>
              <a:rPr lang="en-US"/>
              <a:t>CSE Dept., SET-Jain University</a:t>
            </a:r>
            <a:endParaRPr lang="en-US"/>
          </a:p>
        </p:txBody>
      </p:sp>
      <p:sp>
        <p:nvSpPr>
          <p:cNvPr id="90119"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E8B9BD49-A722-4179-A6F8-1A88A2A1DDE3}" type="slidenum">
              <a:rPr lang="en-US" altLang="en-US"/>
            </a:fld>
            <a:endParaRPr lang="en-US" altLang="en-US" dirty="0"/>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r>
              <a:rPr lang="en-US" altLang="en-US">
                <a:latin typeface="Arial" panose="020B0604020202020204" pitchFamily="34" charset="0"/>
              </a:rPr>
              <a:t>Title of the project</a:t>
            </a:r>
            <a:endParaRPr lang="en-US" altLang="en-US">
              <a:latin typeface="Arial" panose="020B0604020202020204" pitchFamily="34" charset="0"/>
            </a:endParaRPr>
          </a:p>
        </p:txBody>
      </p:sp>
      <p:sp>
        <p:nvSpPr>
          <p:cNvPr id="21507" name="Rectangle 6"/>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r>
              <a:rPr lang="en-US" altLang="en-US">
                <a:latin typeface="Arial" panose="020B0604020202020204" pitchFamily="34" charset="0"/>
              </a:rPr>
              <a:t>CSE Dept., SET-Jain University</a:t>
            </a:r>
            <a:endParaRPr lang="en-US" altLang="en-US">
              <a:latin typeface="Arial" panose="020B0604020202020204" pitchFamily="34" charset="0"/>
            </a:endParaRPr>
          </a:p>
        </p:txBody>
      </p:sp>
      <p:sp>
        <p:nvSpPr>
          <p:cNvPr id="2150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fld id="{8DEFFCA2-991F-41A8-89B4-C01ECA66CBDA}" type="slidenum">
              <a:rPr lang="en-US" altLang="en-US" smtClean="0">
                <a:latin typeface="Arial" panose="020B0604020202020204" pitchFamily="34" charset="0"/>
              </a:rPr>
            </a:fld>
            <a:endParaRPr lang="en-US" altLang="en-US">
              <a:latin typeface="Arial" panose="020B0604020202020204" pitchFamily="34" charset="0"/>
            </a:endParaRPr>
          </a:p>
        </p:txBody>
      </p:sp>
      <p:sp>
        <p:nvSpPr>
          <p:cNvPr id="21509" name="Rectangle 2"/>
          <p:cNvSpPr>
            <a:spLocks noGrp="1" noRot="1" noChangeAspect="1" noChangeArrowheads="1" noTextEdit="1"/>
          </p:cNvSpPr>
          <p:nvPr>
            <p:ph type="sldImg"/>
          </p:nvPr>
        </p:nvSpPr>
        <p:spPr/>
      </p:sp>
      <p:sp>
        <p:nvSpPr>
          <p:cNvPr id="2151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8"/>
          <p:cNvSpPr/>
          <p:nvPr/>
        </p:nvSpPr>
        <p:spPr bwMode="auto">
          <a:xfrm>
            <a:off x="-31750" y="4321175"/>
            <a:ext cx="1395413" cy="781050"/>
          </a:xfrm>
          <a:custGeom>
            <a:avLst/>
            <a:gdLst>
              <a:gd name="T0" fmla="*/ 2147483646 w 8042"/>
              <a:gd name="T1" fmla="*/ 2147483646 h 10000"/>
              <a:gd name="T2" fmla="*/ 2147483646 w 8042"/>
              <a:gd name="T3" fmla="*/ 2147483646 h 10000"/>
              <a:gd name="T4" fmla="*/ 2147483646 w 8042"/>
              <a:gd name="T5" fmla="*/ 2147483646 h 10000"/>
              <a:gd name="T6" fmla="*/ 2147483646 w 8042"/>
              <a:gd name="T7" fmla="*/ 2147483646 h 10000"/>
              <a:gd name="T8" fmla="*/ 2147483646 w 8042"/>
              <a:gd name="T9" fmla="*/ 2147483646 h 10000"/>
              <a:gd name="T10" fmla="*/ 2147483646 w 8042"/>
              <a:gd name="T11" fmla="*/ 2147483646 h 10000"/>
              <a:gd name="T12" fmla="*/ 2147483646 w 8042"/>
              <a:gd name="T13" fmla="*/ 2147483646 h 10000"/>
              <a:gd name="T14" fmla="*/ 2147483646 w 8042"/>
              <a:gd name="T15" fmla="*/ 2147483646 h 10000"/>
              <a:gd name="T16" fmla="*/ 2147483646 w 8042"/>
              <a:gd name="T17" fmla="*/ 0 h 10000"/>
              <a:gd name="T18" fmla="*/ 0 w 8042"/>
              <a:gd name="T19" fmla="*/ 2147483646 h 10000"/>
              <a:gd name="T20" fmla="*/ 2147483646 w 8042"/>
              <a:gd name="T21" fmla="*/ 2147483646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pic>
        <p:nvPicPr>
          <p:cNvPr id="5" name="Picture 3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304800"/>
            <a:ext cx="1416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0"/>
          </p:nvPr>
        </p:nvSpPr>
        <p:spPr>
          <a:xfrm>
            <a:off x="423863" y="4529138"/>
            <a:ext cx="584200" cy="365125"/>
          </a:xfrm>
        </p:spPr>
        <p:txBody>
          <a:bodyPr/>
          <a:lstStyle>
            <a:lvl1pPr>
              <a:defRPr/>
            </a:lvl1pPr>
          </a:lstStyle>
          <a:p>
            <a:pPr>
              <a:defRPr/>
            </a:pPr>
            <a:fld id="{3A998520-4AC4-4690-985B-A902591DDAF3}" type="slidenum">
              <a:rPr lang="en-US" altLang="en-US"/>
            </a:fld>
            <a:endParaRPr lang="en-US"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4" name="Freeform 11"/>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 name="Date Placeholder 1"/>
          <p:cNvSpPr txBox="1"/>
          <p:nvPr userDrawn="1"/>
        </p:nvSpPr>
        <p:spPr>
          <a:xfrm>
            <a:off x="1949450" y="6188075"/>
            <a:ext cx="876300" cy="369888"/>
          </a:xfrm>
          <a:prstGeom prst="rect">
            <a:avLst/>
          </a:prstGeom>
        </p:spPr>
        <p:txBody>
          <a:bodyPr anchor="ctr"/>
          <a:lstStyle>
            <a:defPPr>
              <a:defRPr lang="en-US"/>
            </a:defPPr>
            <a:lvl1pPr algn="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fld id="{4B7BC46C-3AC0-4BB2-A5DF-9CF601BEACAA}" type="datetime1">
              <a:rPr lang="en-US" smtClean="0"/>
            </a:fld>
            <a:endParaRPr lang="en-US" altLang="en-US" dirty="0"/>
          </a:p>
        </p:txBody>
      </p:sp>
      <p:sp>
        <p:nvSpPr>
          <p:cNvPr id="6" name="Footer Placeholder 2"/>
          <p:cNvSpPr txBox="1"/>
          <p:nvPr userDrawn="1"/>
        </p:nvSpPr>
        <p:spPr>
          <a:xfrm>
            <a:off x="2790825" y="6210300"/>
            <a:ext cx="5029200" cy="365125"/>
          </a:xfrm>
          <a:prstGeom prst="rect">
            <a:avLst/>
          </a:prstGeom>
        </p:spPr>
        <p:txBody>
          <a:bodyPr anchor="ctr"/>
          <a:lstStyle>
            <a:defPPr>
              <a:defRPr lang="en-US"/>
            </a:defPPr>
            <a:lvl1pPr algn="ct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rPr lang="en-US" altLang="en-US" dirty="0"/>
              <a:t>Dept of CSE., SOE-Dayananda Sagar University</a:t>
            </a:r>
            <a:endParaRPr lang="en-US" altLang="en-US" dirty="0"/>
          </a:p>
        </p:txBody>
      </p:sp>
      <p:sp>
        <p:nvSpPr>
          <p:cNvPr id="7" name="Slide Number Placeholder 5"/>
          <p:cNvSpPr txBox="1"/>
          <p:nvPr userDrawn="1"/>
        </p:nvSpPr>
        <p:spPr>
          <a:xfrm>
            <a:off x="7954963" y="6091238"/>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a:t>
            </a:r>
            <a:endParaRPr altLang="en-US"/>
          </a:p>
        </p:txBody>
      </p:sp>
      <p:pic>
        <p:nvPicPr>
          <p:cNvPr id="8" name="Picture 3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38100"/>
            <a:ext cx="1416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9" name="Slide Number Placeholder 5"/>
          <p:cNvSpPr>
            <a:spLocks noGrp="1"/>
          </p:cNvSpPr>
          <p:nvPr>
            <p:ph type="sldNum" sz="quarter" idx="10"/>
          </p:nvPr>
        </p:nvSpPr>
        <p:spPr>
          <a:xfrm>
            <a:off x="511175" y="3244850"/>
            <a:ext cx="585788" cy="365125"/>
          </a:xfrm>
        </p:spPr>
        <p:txBody>
          <a:bodyPr/>
          <a:lstStyle>
            <a:lvl1pPr>
              <a:defRPr/>
            </a:lvl1pPr>
          </a:lstStyle>
          <a:p>
            <a:pPr>
              <a:defRPr/>
            </a:pPr>
            <a:fld id="{3A44C94B-0CCB-4A16-A329-84F52C8CB259}" type="slidenum">
              <a:rPr lang="en-US" altLang="en-US"/>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4" name="Freeform 11"/>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 name="TextBox 4"/>
          <p:cNvSpPr txBox="1">
            <a:spLocks noChangeArrowheads="1"/>
          </p:cNvSpPr>
          <p:nvPr/>
        </p:nvSpPr>
        <p:spPr bwMode="auto">
          <a:xfrm>
            <a:off x="1808163" y="647700"/>
            <a:ext cx="457200" cy="585788"/>
          </a:xfrm>
          <a:prstGeom prst="rect">
            <a:avLst/>
          </a:prstGeom>
          <a:noFill/>
          <a:ln>
            <a:noFill/>
          </a:ln>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en-US" sz="8000" dirty="0">
                <a:solidFill>
                  <a:schemeClr val="accent1"/>
                </a:solidFill>
                <a:latin typeface="Arial" panose="020B0604020202020204" pitchFamily="34" charset="0"/>
              </a:rPr>
              <a:t>“</a:t>
            </a:r>
            <a:endParaRPr lang="en-US" altLang="en-US" sz="8000" dirty="0">
              <a:solidFill>
                <a:schemeClr val="accent1"/>
              </a:solidFill>
              <a:latin typeface="Arial" panose="020B0604020202020204" pitchFamily="34" charset="0"/>
            </a:endParaRPr>
          </a:p>
        </p:txBody>
      </p:sp>
      <p:sp>
        <p:nvSpPr>
          <p:cNvPr id="6" name="TextBox 62"/>
          <p:cNvSpPr txBox="1">
            <a:spLocks noChangeArrowheads="1"/>
          </p:cNvSpPr>
          <p:nvPr/>
        </p:nvSpPr>
        <p:spPr bwMode="auto">
          <a:xfrm>
            <a:off x="8169275" y="2905125"/>
            <a:ext cx="457200" cy="584200"/>
          </a:xfrm>
          <a:prstGeom prst="rect">
            <a:avLst/>
          </a:prstGeom>
          <a:noFill/>
          <a:ln>
            <a:noFill/>
          </a:ln>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en-US" sz="8000" dirty="0">
                <a:solidFill>
                  <a:schemeClr val="accent1"/>
                </a:solidFill>
                <a:latin typeface="Arial" panose="020B0604020202020204" pitchFamily="34" charset="0"/>
              </a:rPr>
              <a:t>”</a:t>
            </a:r>
            <a:endParaRPr lang="en-US" altLang="en-US" sz="8000" dirty="0">
              <a:solidFill>
                <a:schemeClr val="accent1"/>
              </a:solidFill>
              <a:latin typeface="Arial" panose="020B0604020202020204" pitchFamily="34" charset="0"/>
            </a:endParaRPr>
          </a:p>
        </p:txBody>
      </p:sp>
      <p:sp>
        <p:nvSpPr>
          <p:cNvPr id="7" name="Date Placeholder 1"/>
          <p:cNvSpPr txBox="1"/>
          <p:nvPr userDrawn="1"/>
        </p:nvSpPr>
        <p:spPr>
          <a:xfrm>
            <a:off x="1949450" y="6188075"/>
            <a:ext cx="876300" cy="369888"/>
          </a:xfrm>
          <a:prstGeom prst="rect">
            <a:avLst/>
          </a:prstGeom>
        </p:spPr>
        <p:txBody>
          <a:bodyPr anchor="ctr"/>
          <a:lstStyle>
            <a:defPPr>
              <a:defRPr lang="en-US"/>
            </a:defPPr>
            <a:lvl1pPr algn="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fld id="{4B7BC46C-3AC0-4BB2-A5DF-9CF601BEACAA}" type="datetime1">
              <a:rPr lang="en-US" smtClean="0"/>
            </a:fld>
            <a:endParaRPr lang="en-US" altLang="en-US" dirty="0"/>
          </a:p>
        </p:txBody>
      </p:sp>
      <p:sp>
        <p:nvSpPr>
          <p:cNvPr id="8" name="Footer Placeholder 2"/>
          <p:cNvSpPr txBox="1"/>
          <p:nvPr userDrawn="1"/>
        </p:nvSpPr>
        <p:spPr>
          <a:xfrm>
            <a:off x="2790825" y="6210300"/>
            <a:ext cx="5029200" cy="365125"/>
          </a:xfrm>
          <a:prstGeom prst="rect">
            <a:avLst/>
          </a:prstGeom>
        </p:spPr>
        <p:txBody>
          <a:bodyPr anchor="ctr"/>
          <a:lstStyle>
            <a:defPPr>
              <a:defRPr lang="en-US"/>
            </a:defPPr>
            <a:lvl1pPr algn="ct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rPr lang="en-US" altLang="en-US" dirty="0"/>
              <a:t>Dept of CSE., SOE-Dayananda Sagar University</a:t>
            </a:r>
            <a:endParaRPr lang="en-US" altLang="en-US" dirty="0"/>
          </a:p>
        </p:txBody>
      </p:sp>
      <p:sp>
        <p:nvSpPr>
          <p:cNvPr id="9" name="Slide Number Placeholder 5"/>
          <p:cNvSpPr txBox="1"/>
          <p:nvPr userDrawn="1"/>
        </p:nvSpPr>
        <p:spPr>
          <a:xfrm>
            <a:off x="7954963" y="6091238"/>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a:t>
            </a:r>
            <a:endParaRPr altLang="en-US"/>
          </a:p>
        </p:txBody>
      </p:sp>
      <p:pic>
        <p:nvPicPr>
          <p:cNvPr id="10" name="Picture 3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38100"/>
            <a:ext cx="1416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1" name="Slide Number Placeholder 5"/>
          <p:cNvSpPr>
            <a:spLocks noGrp="1"/>
          </p:cNvSpPr>
          <p:nvPr>
            <p:ph type="sldNum" sz="quarter" idx="14"/>
          </p:nvPr>
        </p:nvSpPr>
        <p:spPr>
          <a:xfrm>
            <a:off x="511175" y="3244850"/>
            <a:ext cx="585788" cy="365125"/>
          </a:xfrm>
        </p:spPr>
        <p:txBody>
          <a:bodyPr/>
          <a:lstStyle>
            <a:lvl1pPr>
              <a:defRPr/>
            </a:lvl1pPr>
          </a:lstStyle>
          <a:p>
            <a:pPr>
              <a:defRPr/>
            </a:pPr>
            <a:fld id="{A05B438F-E0C9-4086-B060-301067EF0C72}" type="slidenum">
              <a:rPr lang="en-US" altLang="en-US"/>
            </a:fld>
            <a:endParaRPr lang="en-US"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3" name="Freeform 11"/>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en-US"/>
              <a:t>Click to edit Master text styles</a:t>
            </a:r>
            <a:endParaRPr lang="en-US"/>
          </a:p>
        </p:txBody>
      </p:sp>
      <p:sp>
        <p:nvSpPr>
          <p:cNvPr id="5" name="Slide Number Placeholder 6"/>
          <p:cNvSpPr>
            <a:spLocks noGrp="1"/>
          </p:cNvSpPr>
          <p:nvPr>
            <p:ph type="sldNum" sz="quarter" idx="10"/>
          </p:nvPr>
        </p:nvSpPr>
        <p:spPr>
          <a:xfrm>
            <a:off x="511175" y="4983163"/>
            <a:ext cx="585788" cy="365125"/>
          </a:xfrm>
        </p:spPr>
        <p:txBody>
          <a:bodyPr/>
          <a:lstStyle>
            <a:lvl1pPr>
              <a:defRPr/>
            </a:lvl1pPr>
          </a:lstStyle>
          <a:p>
            <a:pPr>
              <a:defRPr/>
            </a:pPr>
            <a:fld id="{5CB4D869-AF72-4864-9198-A660BCF3FDEC}" type="slidenum">
              <a:rPr lang="en-US" altLang="en-US"/>
            </a:fld>
            <a:endParaRPr lang="en-US"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Freeform 11"/>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 name="TextBox 2"/>
          <p:cNvSpPr txBox="1">
            <a:spLocks noChangeArrowheads="1"/>
          </p:cNvSpPr>
          <p:nvPr/>
        </p:nvSpPr>
        <p:spPr bwMode="auto">
          <a:xfrm>
            <a:off x="1808163" y="647700"/>
            <a:ext cx="457200" cy="585788"/>
          </a:xfrm>
          <a:prstGeom prst="rect">
            <a:avLst/>
          </a:prstGeom>
          <a:noFill/>
          <a:ln>
            <a:noFill/>
          </a:ln>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en-US" sz="8000" dirty="0">
                <a:solidFill>
                  <a:schemeClr val="accent1"/>
                </a:solidFill>
                <a:latin typeface="Arial" panose="020B0604020202020204" pitchFamily="34" charset="0"/>
              </a:rPr>
              <a:t>“</a:t>
            </a:r>
            <a:endParaRPr lang="en-US" altLang="en-US" sz="8000" dirty="0">
              <a:solidFill>
                <a:schemeClr val="accent1"/>
              </a:solidFill>
              <a:latin typeface="Arial" panose="020B0604020202020204" pitchFamily="34" charset="0"/>
            </a:endParaRPr>
          </a:p>
        </p:txBody>
      </p:sp>
      <p:sp>
        <p:nvSpPr>
          <p:cNvPr id="5" name="TextBox 62"/>
          <p:cNvSpPr txBox="1">
            <a:spLocks noChangeArrowheads="1"/>
          </p:cNvSpPr>
          <p:nvPr/>
        </p:nvSpPr>
        <p:spPr bwMode="auto">
          <a:xfrm>
            <a:off x="8169275" y="2905125"/>
            <a:ext cx="457200" cy="584200"/>
          </a:xfrm>
          <a:prstGeom prst="rect">
            <a:avLst/>
          </a:prstGeom>
          <a:noFill/>
          <a:ln>
            <a:noFill/>
          </a:ln>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en-US" sz="8000" dirty="0">
                <a:solidFill>
                  <a:schemeClr val="accent1"/>
                </a:solidFill>
                <a:latin typeface="Arial" panose="020B0604020202020204" pitchFamily="34" charset="0"/>
              </a:rPr>
              <a:t>”</a:t>
            </a:r>
            <a:endParaRPr lang="en-US" altLang="en-US" sz="8000" dirty="0">
              <a:solidFill>
                <a:schemeClr val="accent1"/>
              </a:solidFill>
              <a:latin typeface="Arial" panose="020B0604020202020204" pitchFamily="34" charset="0"/>
            </a:endParaRPr>
          </a:p>
        </p:txBody>
      </p:sp>
      <p:sp>
        <p:nvSpPr>
          <p:cNvPr id="6" name="Date Placeholder 1"/>
          <p:cNvSpPr txBox="1"/>
          <p:nvPr userDrawn="1"/>
        </p:nvSpPr>
        <p:spPr>
          <a:xfrm>
            <a:off x="1949450" y="6188075"/>
            <a:ext cx="876300" cy="369888"/>
          </a:xfrm>
          <a:prstGeom prst="rect">
            <a:avLst/>
          </a:prstGeom>
        </p:spPr>
        <p:txBody>
          <a:bodyPr anchor="ctr"/>
          <a:lstStyle>
            <a:defPPr>
              <a:defRPr lang="en-US"/>
            </a:defPPr>
            <a:lvl1pPr algn="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fld id="{4B7BC46C-3AC0-4BB2-A5DF-9CF601BEACAA}" type="datetime1">
              <a:rPr lang="en-US" smtClean="0"/>
            </a:fld>
            <a:endParaRPr lang="en-US" altLang="en-US" dirty="0"/>
          </a:p>
        </p:txBody>
      </p:sp>
      <p:sp>
        <p:nvSpPr>
          <p:cNvPr id="7" name="Footer Placeholder 2"/>
          <p:cNvSpPr txBox="1"/>
          <p:nvPr userDrawn="1"/>
        </p:nvSpPr>
        <p:spPr>
          <a:xfrm>
            <a:off x="2790825" y="6210300"/>
            <a:ext cx="5029200" cy="365125"/>
          </a:xfrm>
          <a:prstGeom prst="rect">
            <a:avLst/>
          </a:prstGeom>
        </p:spPr>
        <p:txBody>
          <a:bodyPr anchor="ctr"/>
          <a:lstStyle>
            <a:defPPr>
              <a:defRPr lang="en-US"/>
            </a:defPPr>
            <a:lvl1pPr algn="ct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rPr lang="en-US" altLang="en-US" dirty="0"/>
              <a:t>Dept of CSE., SOE-Dayananda Sagar University</a:t>
            </a:r>
            <a:endParaRPr lang="en-US" altLang="en-US" dirty="0"/>
          </a:p>
        </p:txBody>
      </p:sp>
      <p:sp>
        <p:nvSpPr>
          <p:cNvPr id="8" name="Slide Number Placeholder 5"/>
          <p:cNvSpPr txBox="1"/>
          <p:nvPr userDrawn="1"/>
        </p:nvSpPr>
        <p:spPr>
          <a:xfrm>
            <a:off x="7954963" y="6091238"/>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a:t>
            </a:r>
            <a:endParaRPr altLang="en-US"/>
          </a:p>
        </p:txBody>
      </p:sp>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1942415" y="5181600"/>
            <a:ext cx="6688292" cy="729622"/>
          </a:xfrm>
        </p:spPr>
        <p:txBody>
          <a:bodyPr rtlCol="0">
            <a:normAutofit/>
          </a:bodyPr>
          <a:lstStyle>
            <a:lvl1pPr>
              <a:buNone/>
              <a:defRPr lang="en-US">
                <a:solidFill>
                  <a:schemeClr val="tx1">
                    <a:lumMod val="65000"/>
                    <a:lumOff val="35000"/>
                  </a:schemeClr>
                </a:solidFill>
              </a:defRPr>
            </a:lvl1pPr>
          </a:lstStyle>
          <a:p>
            <a:pPr lvl="0"/>
            <a:r>
              <a:rPr lang="en-US"/>
              <a:t>Click to edit Master text styles</a:t>
            </a:r>
            <a:endParaRPr lang="en-US"/>
          </a:p>
        </p:txBody>
      </p:sp>
      <p:sp>
        <p:nvSpPr>
          <p:cNvPr id="9" name="Slide Number Placeholder 6"/>
          <p:cNvSpPr>
            <a:spLocks noGrp="1"/>
          </p:cNvSpPr>
          <p:nvPr>
            <p:ph type="sldNum" sz="quarter" idx="14"/>
          </p:nvPr>
        </p:nvSpPr>
        <p:spPr>
          <a:xfrm>
            <a:off x="511175" y="4983163"/>
            <a:ext cx="585788" cy="365125"/>
          </a:xfrm>
        </p:spPr>
        <p:txBody>
          <a:bodyPr/>
          <a:lstStyle>
            <a:lvl1pPr>
              <a:defRPr/>
            </a:lvl1pPr>
          </a:lstStyle>
          <a:p>
            <a:pPr>
              <a:defRPr/>
            </a:pPr>
            <a:fld id="{B210226F-E99C-4902-94C8-23871E14F310}" type="slidenum">
              <a:rPr lang="en-US" altLang="en-US"/>
            </a:fld>
            <a:endParaRPr lang="en-US"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3" name="Freeform 11"/>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 name="Date Placeholder 1"/>
          <p:cNvSpPr txBox="1"/>
          <p:nvPr userDrawn="1"/>
        </p:nvSpPr>
        <p:spPr>
          <a:xfrm>
            <a:off x="1949450" y="6188075"/>
            <a:ext cx="876300" cy="369888"/>
          </a:xfrm>
          <a:prstGeom prst="rect">
            <a:avLst/>
          </a:prstGeom>
        </p:spPr>
        <p:txBody>
          <a:bodyPr anchor="ctr"/>
          <a:lstStyle>
            <a:defPPr>
              <a:defRPr lang="en-US"/>
            </a:defPPr>
            <a:lvl1pPr algn="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fld id="{4B7BC46C-3AC0-4BB2-A5DF-9CF601BEACAA}" type="datetime1">
              <a:rPr lang="en-US" smtClean="0"/>
            </a:fld>
            <a:endParaRPr lang="en-US" altLang="en-US" dirty="0"/>
          </a:p>
        </p:txBody>
      </p:sp>
      <p:sp>
        <p:nvSpPr>
          <p:cNvPr id="6" name="Footer Placeholder 2"/>
          <p:cNvSpPr txBox="1"/>
          <p:nvPr userDrawn="1"/>
        </p:nvSpPr>
        <p:spPr>
          <a:xfrm>
            <a:off x="2790825" y="6210300"/>
            <a:ext cx="5029200" cy="365125"/>
          </a:xfrm>
          <a:prstGeom prst="rect">
            <a:avLst/>
          </a:prstGeom>
        </p:spPr>
        <p:txBody>
          <a:bodyPr anchor="ctr"/>
          <a:lstStyle>
            <a:defPPr>
              <a:defRPr lang="en-US"/>
            </a:defPPr>
            <a:lvl1pPr algn="ct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rPr lang="en-US" altLang="en-US" dirty="0"/>
              <a:t>Dept of CSE., SOE-Dayananda Sagar University</a:t>
            </a:r>
            <a:endParaRPr lang="en-US" altLang="en-US" dirty="0"/>
          </a:p>
        </p:txBody>
      </p:sp>
      <p:sp>
        <p:nvSpPr>
          <p:cNvPr id="7" name="Slide Number Placeholder 5"/>
          <p:cNvSpPr txBox="1"/>
          <p:nvPr userDrawn="1"/>
        </p:nvSpPr>
        <p:spPr>
          <a:xfrm>
            <a:off x="7954963" y="6091238"/>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a:t>
            </a:r>
            <a:endParaRPr altLang="en-US"/>
          </a:p>
        </p:txBody>
      </p:sp>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en-US"/>
              <a:t>Click to edit Master text styles</a:t>
            </a:r>
            <a:endParaRPr lang="en-US"/>
          </a:p>
        </p:txBody>
      </p:sp>
      <p:sp>
        <p:nvSpPr>
          <p:cNvPr id="8" name="Slide Number Placeholder 6"/>
          <p:cNvSpPr>
            <a:spLocks noGrp="1"/>
          </p:cNvSpPr>
          <p:nvPr>
            <p:ph type="sldNum" sz="quarter" idx="14"/>
          </p:nvPr>
        </p:nvSpPr>
        <p:spPr>
          <a:xfrm>
            <a:off x="511175" y="4983163"/>
            <a:ext cx="585788" cy="365125"/>
          </a:xfrm>
        </p:spPr>
        <p:txBody>
          <a:bodyPr/>
          <a:lstStyle>
            <a:lvl1pPr>
              <a:defRPr/>
            </a:lvl1pPr>
          </a:lstStyle>
          <a:p>
            <a:pPr>
              <a:defRPr/>
            </a:pPr>
            <a:fld id="{A51A2748-6588-43AD-84DC-D15D9F04084B}" type="slidenum">
              <a:rPr lang="en-US" altLang="en-US"/>
            </a:fld>
            <a:endParaRPr lang="en-US"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Freeform 11"/>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 name="Date Placeholder 1"/>
          <p:cNvSpPr txBox="1"/>
          <p:nvPr userDrawn="1"/>
        </p:nvSpPr>
        <p:spPr>
          <a:xfrm>
            <a:off x="1949450" y="6188075"/>
            <a:ext cx="876300" cy="369888"/>
          </a:xfrm>
          <a:prstGeom prst="rect">
            <a:avLst/>
          </a:prstGeom>
        </p:spPr>
        <p:txBody>
          <a:bodyPr anchor="ctr"/>
          <a:lstStyle>
            <a:defPPr>
              <a:defRPr lang="en-US"/>
            </a:defPPr>
            <a:lvl1pPr algn="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fld id="{4B7BC46C-3AC0-4BB2-A5DF-9CF601BEACAA}" type="datetime1">
              <a:rPr lang="en-US" smtClean="0"/>
            </a:fld>
            <a:endParaRPr lang="en-US" altLang="en-US" dirty="0"/>
          </a:p>
        </p:txBody>
      </p:sp>
      <p:sp>
        <p:nvSpPr>
          <p:cNvPr id="6" name="Footer Placeholder 2"/>
          <p:cNvSpPr txBox="1"/>
          <p:nvPr userDrawn="1"/>
        </p:nvSpPr>
        <p:spPr>
          <a:xfrm>
            <a:off x="2790825" y="6210300"/>
            <a:ext cx="5029200" cy="365125"/>
          </a:xfrm>
          <a:prstGeom prst="rect">
            <a:avLst/>
          </a:prstGeom>
        </p:spPr>
        <p:txBody>
          <a:bodyPr anchor="ctr"/>
          <a:lstStyle>
            <a:defPPr>
              <a:defRPr lang="en-US"/>
            </a:defPPr>
            <a:lvl1pPr algn="ct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rPr lang="en-US" altLang="en-US" dirty="0"/>
              <a:t>Dept of CSE., SOE-Dayananda Sagar University</a:t>
            </a:r>
            <a:endParaRPr lang="en-US" altLang="en-US" dirty="0"/>
          </a:p>
        </p:txBody>
      </p:sp>
      <p:sp>
        <p:nvSpPr>
          <p:cNvPr id="7" name="Slide Number Placeholder 5"/>
          <p:cNvSpPr txBox="1"/>
          <p:nvPr userDrawn="1"/>
        </p:nvSpPr>
        <p:spPr>
          <a:xfrm>
            <a:off x="7954963" y="6091238"/>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a:t>
            </a:r>
            <a:endParaRPr alt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Slide Number Placeholder 5"/>
          <p:cNvSpPr>
            <a:spLocks noGrp="1"/>
          </p:cNvSpPr>
          <p:nvPr>
            <p:ph type="sldNum" sz="quarter" idx="10"/>
          </p:nvPr>
        </p:nvSpPr>
        <p:spPr/>
        <p:txBody>
          <a:bodyPr/>
          <a:lstStyle>
            <a:lvl1pPr>
              <a:defRPr/>
            </a:lvl1pPr>
          </a:lstStyle>
          <a:p>
            <a:pPr>
              <a:defRPr/>
            </a:pPr>
            <a:fld id="{066024B7-AE24-402C-990F-973D49646BFA}" type="slidenum">
              <a:rPr lang="en-US" altLang="en-US"/>
            </a:fld>
            <a:endParaRPr lang="en-US"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Freeform 11"/>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 name="Date Placeholder 1"/>
          <p:cNvSpPr txBox="1"/>
          <p:nvPr userDrawn="1"/>
        </p:nvSpPr>
        <p:spPr>
          <a:xfrm>
            <a:off x="1949450" y="6188075"/>
            <a:ext cx="876300" cy="369888"/>
          </a:xfrm>
          <a:prstGeom prst="rect">
            <a:avLst/>
          </a:prstGeom>
        </p:spPr>
        <p:txBody>
          <a:bodyPr anchor="ctr"/>
          <a:lstStyle>
            <a:defPPr>
              <a:defRPr lang="en-US"/>
            </a:defPPr>
            <a:lvl1pPr algn="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fld id="{4B7BC46C-3AC0-4BB2-A5DF-9CF601BEACAA}" type="datetime1">
              <a:rPr lang="en-US" smtClean="0"/>
            </a:fld>
            <a:endParaRPr lang="en-US" altLang="en-US" dirty="0"/>
          </a:p>
        </p:txBody>
      </p:sp>
      <p:sp>
        <p:nvSpPr>
          <p:cNvPr id="6" name="Footer Placeholder 2"/>
          <p:cNvSpPr txBox="1"/>
          <p:nvPr userDrawn="1"/>
        </p:nvSpPr>
        <p:spPr>
          <a:xfrm>
            <a:off x="2790825" y="6210300"/>
            <a:ext cx="5029200" cy="365125"/>
          </a:xfrm>
          <a:prstGeom prst="rect">
            <a:avLst/>
          </a:prstGeom>
        </p:spPr>
        <p:txBody>
          <a:bodyPr anchor="ctr"/>
          <a:lstStyle>
            <a:defPPr>
              <a:defRPr lang="en-US"/>
            </a:defPPr>
            <a:lvl1pPr algn="ct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rPr lang="en-US" altLang="en-US" dirty="0"/>
              <a:t>Dept of CSE., SOE-Dayananda Sagar University</a:t>
            </a:r>
            <a:endParaRPr lang="en-US" altLang="en-US" dirty="0"/>
          </a:p>
        </p:txBody>
      </p:sp>
      <p:sp>
        <p:nvSpPr>
          <p:cNvPr id="7" name="Slide Number Placeholder 5"/>
          <p:cNvSpPr txBox="1"/>
          <p:nvPr userDrawn="1"/>
        </p:nvSpPr>
        <p:spPr>
          <a:xfrm>
            <a:off x="7954963" y="6091238"/>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a:t>
            </a:r>
            <a:endParaRPr altLang="en-US"/>
          </a:p>
        </p:txBody>
      </p:sp>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Slide Number Placeholder 5"/>
          <p:cNvSpPr>
            <a:spLocks noGrp="1"/>
          </p:cNvSpPr>
          <p:nvPr>
            <p:ph type="sldNum" sz="quarter" idx="10"/>
          </p:nvPr>
        </p:nvSpPr>
        <p:spPr/>
        <p:txBody>
          <a:bodyPr/>
          <a:lstStyle>
            <a:lvl1pPr>
              <a:defRPr/>
            </a:lvl1pPr>
          </a:lstStyle>
          <a:p>
            <a:pPr>
              <a:defRPr/>
            </a:pPr>
            <a:fld id="{EE015C5D-97C1-4889-8FB2-1E295C0A269E}" type="slidenum">
              <a:rPr lang="en-US" altLang="en-US"/>
            </a:fld>
            <a:endParaRPr lang="en-US"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Freeform 11"/>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pic>
        <p:nvPicPr>
          <p:cNvPr id="5" name="Picture 3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125413"/>
            <a:ext cx="1416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5201" y="624110"/>
            <a:ext cx="6589199" cy="1280890"/>
          </a:xfrm>
        </p:spPr>
        <p:txBody>
          <a:bodyPr/>
          <a:lstStyle/>
          <a:p>
            <a:r>
              <a:rPr lang="en-US" dirty="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Date Placeholder 3"/>
          <p:cNvSpPr>
            <a:spLocks noGrp="1"/>
          </p:cNvSpPr>
          <p:nvPr>
            <p:ph type="dt" sz="half" idx="10"/>
          </p:nvPr>
        </p:nvSpPr>
        <p:spPr>
          <a:xfrm>
            <a:off x="1943100" y="6103938"/>
            <a:ext cx="952500" cy="369887"/>
          </a:xfrm>
        </p:spPr>
        <p:txBody>
          <a:bodyPr/>
          <a:lstStyle>
            <a:lvl1pPr>
              <a:defRPr/>
            </a:lvl1pPr>
          </a:lstStyle>
          <a:p>
            <a:pPr>
              <a:defRPr/>
            </a:pPr>
            <a:fld id="{463A885D-D5DE-45CF-8FAC-4357C4AF7EAA}" type="datetime1">
              <a:rPr lang="en-US"/>
            </a:fld>
            <a:endParaRPr lang="en-US" altLang="en-US" dirty="0"/>
          </a:p>
        </p:txBody>
      </p:sp>
      <p:sp>
        <p:nvSpPr>
          <p:cNvPr id="7" name="Footer Placeholder 4"/>
          <p:cNvSpPr>
            <a:spLocks noGrp="1"/>
          </p:cNvSpPr>
          <p:nvPr>
            <p:ph type="ftr" sz="quarter" idx="11"/>
          </p:nvPr>
        </p:nvSpPr>
        <p:spPr>
          <a:xfrm>
            <a:off x="2895600" y="6103938"/>
            <a:ext cx="4876800" cy="365125"/>
          </a:xfrm>
        </p:spPr>
        <p:txBody>
          <a:bodyPr/>
          <a:lstStyle>
            <a:lvl1pPr algn="ctr">
              <a:defRPr/>
            </a:lvl1pPr>
          </a:lstStyle>
          <a:p>
            <a:pPr>
              <a:defRPr/>
            </a:pPr>
            <a:r>
              <a:rPr lang="en-US" altLang="en-US"/>
              <a:t>Dept of CSE., SOE-Dayananda Sagar University</a:t>
            </a:r>
            <a:endParaRPr lang="en-US" altLang="en-US"/>
          </a:p>
        </p:txBody>
      </p:sp>
      <p:sp>
        <p:nvSpPr>
          <p:cNvPr id="8" name="Slide Number Placeholder 5"/>
          <p:cNvSpPr>
            <a:spLocks noGrp="1"/>
          </p:cNvSpPr>
          <p:nvPr>
            <p:ph type="sldNum" sz="quarter" idx="12"/>
          </p:nvPr>
        </p:nvSpPr>
        <p:spPr>
          <a:xfrm>
            <a:off x="7948613" y="6140450"/>
            <a:ext cx="776287" cy="365125"/>
          </a:xfrm>
        </p:spPr>
        <p:txBody>
          <a:bodyPr rtlCol="0"/>
          <a:lstStyle>
            <a:lvl1pPr algn="ctr" fontAlgn="auto">
              <a:spcBef>
                <a:spcPts val="0"/>
              </a:spcBef>
              <a:spcAft>
                <a:spcPts val="0"/>
              </a:spcAft>
              <a:defRPr lang="en-IN" sz="900" kern="1200">
                <a:solidFill>
                  <a:schemeClr val="tx1">
                    <a:tint val="75000"/>
                  </a:schemeClr>
                </a:solidFill>
                <a:latin typeface="+mn-lt"/>
                <a:ea typeface="+mn-ea"/>
                <a:cs typeface="+mn-cs"/>
              </a:defRPr>
            </a:lvl1pPr>
          </a:lstStyle>
          <a:p>
            <a:pPr>
              <a:defRPr/>
            </a:pPr>
            <a:r>
              <a:t>(#)  of 12</a:t>
            </a:r>
            <a:endParaRP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11"/>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 name="Slide Number Placeholder 5"/>
          <p:cNvSpPr txBox="1"/>
          <p:nvPr userDrawn="1"/>
        </p:nvSpPr>
        <p:spPr>
          <a:xfrm>
            <a:off x="7948613" y="6140450"/>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12</a:t>
            </a:r>
            <a:endParaRPr altLang="en-US"/>
          </a:p>
        </p:txBody>
      </p:sp>
      <p:pic>
        <p:nvPicPr>
          <p:cNvPr id="6" name="Picture 3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304800"/>
            <a:ext cx="1416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7" name="Date Placeholder 3"/>
          <p:cNvSpPr>
            <a:spLocks noGrp="1"/>
          </p:cNvSpPr>
          <p:nvPr>
            <p:ph type="dt" sz="half" idx="10"/>
          </p:nvPr>
        </p:nvSpPr>
        <p:spPr>
          <a:xfrm>
            <a:off x="1908175" y="6129338"/>
            <a:ext cx="766763" cy="369887"/>
          </a:xfrm>
        </p:spPr>
        <p:txBody>
          <a:bodyPr/>
          <a:lstStyle>
            <a:lvl1pPr>
              <a:defRPr/>
            </a:lvl1pPr>
          </a:lstStyle>
          <a:p>
            <a:pPr>
              <a:defRPr/>
            </a:pPr>
            <a:fld id="{2FA73A14-7D35-4523-AC15-9B30B3004A32}" type="datetime1">
              <a:rPr lang="en-US"/>
            </a:fld>
            <a:endParaRPr lang="en-US" altLang="en-US" dirty="0"/>
          </a:p>
        </p:txBody>
      </p:sp>
      <p:sp>
        <p:nvSpPr>
          <p:cNvPr id="8" name="Footer Placeholder 4"/>
          <p:cNvSpPr>
            <a:spLocks noGrp="1"/>
          </p:cNvSpPr>
          <p:nvPr>
            <p:ph type="ftr" sz="quarter" idx="11"/>
          </p:nvPr>
        </p:nvSpPr>
        <p:spPr>
          <a:xfrm>
            <a:off x="2674938" y="6129338"/>
            <a:ext cx="5173662" cy="365125"/>
          </a:xfrm>
        </p:spPr>
        <p:txBody>
          <a:bodyPr/>
          <a:lstStyle>
            <a:lvl1pPr algn="ctr">
              <a:defRPr/>
            </a:lvl1pPr>
          </a:lstStyle>
          <a:p>
            <a:pPr>
              <a:defRPr/>
            </a:pPr>
            <a:r>
              <a:rPr lang="en-US" altLang="en-US"/>
              <a:t>Dept of CSE., SOE-Dayananda Sagar University</a:t>
            </a:r>
            <a:endParaRPr lang="en-US" altLang="en-US"/>
          </a:p>
        </p:txBody>
      </p:sp>
      <p:sp>
        <p:nvSpPr>
          <p:cNvPr id="9" name="Slide Number Placeholder 5"/>
          <p:cNvSpPr>
            <a:spLocks noGrp="1"/>
          </p:cNvSpPr>
          <p:nvPr>
            <p:ph type="sldNum" sz="quarter" idx="12"/>
          </p:nvPr>
        </p:nvSpPr>
        <p:spPr>
          <a:xfrm>
            <a:off x="511175" y="3244850"/>
            <a:ext cx="585788" cy="365125"/>
          </a:xfrm>
        </p:spPr>
        <p:txBody>
          <a:bodyPr/>
          <a:lstStyle>
            <a:lvl1pPr>
              <a:defRPr/>
            </a:lvl1pPr>
          </a:lstStyle>
          <a:p>
            <a:pPr>
              <a:defRPr/>
            </a:pPr>
            <a:fld id="{2E8DE61A-B8E0-46F8-8FAC-6CB9ECDFD759}" type="slidenum">
              <a:rPr lang="en-US" altLang="en-US"/>
            </a:fld>
            <a:endParaRPr lang="en-US"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Freeform 11"/>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5" name="Slide Number Placeholder 5"/>
          <p:cNvSpPr txBox="1"/>
          <p:nvPr userDrawn="1"/>
        </p:nvSpPr>
        <p:spPr>
          <a:xfrm>
            <a:off x="7948613" y="6140450"/>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12</a:t>
            </a:r>
            <a:endParaRPr altLang="en-US"/>
          </a:p>
        </p:txBody>
      </p:sp>
      <p:pic>
        <p:nvPicPr>
          <p:cNvPr id="6" name="Picture 3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7938" y="125413"/>
            <a:ext cx="1416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1"/>
          <p:cNvSpPr>
            <a:spLocks noGrp="1"/>
          </p:cNvSpPr>
          <p:nvPr>
            <p:ph type="dt" sz="half" idx="10"/>
          </p:nvPr>
        </p:nvSpPr>
        <p:spPr>
          <a:xfrm>
            <a:off x="1828800" y="6111875"/>
            <a:ext cx="766763" cy="369888"/>
          </a:xfrm>
        </p:spPr>
        <p:txBody>
          <a:bodyPr/>
          <a:lstStyle>
            <a:lvl1pPr>
              <a:defRPr/>
            </a:lvl1pPr>
          </a:lstStyle>
          <a:p>
            <a:pPr>
              <a:defRPr/>
            </a:pPr>
            <a:fld id="{21DDD5FC-309D-44F0-ADDE-118A449CDB71}" type="datetime1">
              <a:rPr lang="en-US"/>
            </a:fld>
            <a:endParaRPr lang="en-US" altLang="en-US" dirty="0"/>
          </a:p>
        </p:txBody>
      </p:sp>
      <p:sp>
        <p:nvSpPr>
          <p:cNvPr id="9" name="Footer Placeholder 13"/>
          <p:cNvSpPr>
            <a:spLocks noGrp="1"/>
          </p:cNvSpPr>
          <p:nvPr>
            <p:ph type="ftr" sz="quarter" idx="11"/>
          </p:nvPr>
        </p:nvSpPr>
        <p:spPr>
          <a:xfrm>
            <a:off x="2595563" y="6135688"/>
            <a:ext cx="5064125" cy="365125"/>
          </a:xfrm>
        </p:spPr>
        <p:txBody>
          <a:bodyPr/>
          <a:lstStyle>
            <a:lvl1pPr>
              <a:defRPr/>
            </a:lvl1pPr>
          </a:lstStyle>
          <a:p>
            <a:pPr>
              <a:defRPr/>
            </a:pPr>
            <a:r>
              <a:rPr lang="en-US" altLang="en-US"/>
              <a:t>Dept of CSE., SOE-Dayananda Sagar University</a:t>
            </a:r>
            <a:endParaRPr lang="en-US" altLang="en-US"/>
          </a:p>
        </p:txBody>
      </p:sp>
      <p:sp>
        <p:nvSpPr>
          <p:cNvPr id="10" name="Slide Number Placeholder 14"/>
          <p:cNvSpPr>
            <a:spLocks noGrp="1"/>
          </p:cNvSpPr>
          <p:nvPr>
            <p:ph type="sldNum" sz="quarter" idx="12"/>
          </p:nvPr>
        </p:nvSpPr>
        <p:spPr/>
        <p:txBody>
          <a:bodyPr/>
          <a:lstStyle>
            <a:lvl1pPr>
              <a:defRPr/>
            </a:lvl1pPr>
          </a:lstStyle>
          <a:p>
            <a:pPr>
              <a:defRPr/>
            </a:pPr>
            <a:fld id="{5A002779-D2A9-44E9-BDCE-7AFD72A0516D}" type="slidenum">
              <a:rPr lang="en-US" altLang="en-US"/>
            </a:fld>
            <a:endParaRPr lang="en-US"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Freeform 11"/>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7" name="Slide Number Placeholder 5"/>
          <p:cNvSpPr txBox="1"/>
          <p:nvPr userDrawn="1"/>
        </p:nvSpPr>
        <p:spPr>
          <a:xfrm>
            <a:off x="7948613" y="6140450"/>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12</a:t>
            </a:r>
            <a:endParaRPr altLang="en-US"/>
          </a:p>
        </p:txBody>
      </p:sp>
      <p:pic>
        <p:nvPicPr>
          <p:cNvPr id="8" name="Picture 3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304800"/>
            <a:ext cx="1416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5"/>
          <p:cNvSpPr>
            <a:spLocks noGrp="1"/>
          </p:cNvSpPr>
          <p:nvPr>
            <p:ph type="sldNum" sz="quarter" idx="10"/>
          </p:nvPr>
        </p:nvSpPr>
        <p:spPr/>
        <p:txBody>
          <a:bodyPr/>
          <a:lstStyle>
            <a:lvl1pPr>
              <a:defRPr/>
            </a:lvl1pPr>
          </a:lstStyle>
          <a:p>
            <a:pPr>
              <a:defRPr/>
            </a:pPr>
            <a:fld id="{F8DB2CE5-3D35-4483-9691-988413E583AD}" type="slidenum">
              <a:rPr lang="en-US" altLang="en-US"/>
            </a:fld>
            <a:endParaRPr lang="en-US" altLang="en-US" dirty="0"/>
          </a:p>
        </p:txBody>
      </p:sp>
      <p:sp>
        <p:nvSpPr>
          <p:cNvPr id="11" name="Date Placeholder 1"/>
          <p:cNvSpPr>
            <a:spLocks noGrp="1"/>
          </p:cNvSpPr>
          <p:nvPr>
            <p:ph type="dt" sz="half" idx="11"/>
          </p:nvPr>
        </p:nvSpPr>
        <p:spPr>
          <a:xfrm>
            <a:off x="1943100" y="6156325"/>
            <a:ext cx="876300" cy="369888"/>
          </a:xfrm>
        </p:spPr>
        <p:txBody>
          <a:bodyPr/>
          <a:lstStyle>
            <a:lvl1pPr>
              <a:defRPr/>
            </a:lvl1pPr>
          </a:lstStyle>
          <a:p>
            <a:pPr>
              <a:defRPr/>
            </a:pPr>
            <a:fld id="{0ABB3993-17C8-45E2-9A64-FBB5016873EC}" type="datetime1">
              <a:rPr lang="en-US"/>
            </a:fld>
            <a:endParaRPr lang="en-US" altLang="en-US" dirty="0"/>
          </a:p>
        </p:txBody>
      </p:sp>
      <p:sp>
        <p:nvSpPr>
          <p:cNvPr id="12" name="Footer Placeholder 2"/>
          <p:cNvSpPr>
            <a:spLocks noGrp="1"/>
          </p:cNvSpPr>
          <p:nvPr>
            <p:ph type="ftr" sz="quarter" idx="12"/>
          </p:nvPr>
        </p:nvSpPr>
        <p:spPr>
          <a:xfrm>
            <a:off x="2819400" y="6156325"/>
            <a:ext cx="4876800" cy="365125"/>
          </a:xfrm>
        </p:spPr>
        <p:txBody>
          <a:bodyPr/>
          <a:lstStyle>
            <a:lvl1pPr algn="ctr">
              <a:defRPr/>
            </a:lvl1pPr>
          </a:lstStyle>
          <a:p>
            <a:pPr>
              <a:defRPr/>
            </a:pPr>
            <a:r>
              <a:rPr lang="en-US" altLang="en-US"/>
              <a:t>Dept of CSE., SOE-Dayananda Sagar University</a:t>
            </a:r>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reeform 11"/>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pic>
        <p:nvPicPr>
          <p:cNvPr id="4" name="Picture 3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78700" y="165100"/>
            <a:ext cx="1416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5" name="Date Placeholder 1"/>
          <p:cNvSpPr>
            <a:spLocks noGrp="1"/>
          </p:cNvSpPr>
          <p:nvPr>
            <p:ph type="dt" sz="half" idx="10"/>
          </p:nvPr>
        </p:nvSpPr>
        <p:spPr>
          <a:xfrm>
            <a:off x="1943100" y="6156325"/>
            <a:ext cx="876300" cy="369888"/>
          </a:xfrm>
        </p:spPr>
        <p:txBody>
          <a:bodyPr/>
          <a:lstStyle>
            <a:lvl1pPr>
              <a:defRPr/>
            </a:lvl1pPr>
          </a:lstStyle>
          <a:p>
            <a:pPr>
              <a:defRPr/>
            </a:pPr>
            <a:fld id="{7C45CF56-411F-48FF-BB31-C67A494A49B0}" type="datetime1">
              <a:rPr lang="en-US"/>
            </a:fld>
            <a:endParaRPr lang="en-US" altLang="en-US" dirty="0"/>
          </a:p>
        </p:txBody>
      </p:sp>
      <p:sp>
        <p:nvSpPr>
          <p:cNvPr id="6" name="Footer Placeholder 2"/>
          <p:cNvSpPr>
            <a:spLocks noGrp="1"/>
          </p:cNvSpPr>
          <p:nvPr>
            <p:ph type="ftr" sz="quarter" idx="11"/>
          </p:nvPr>
        </p:nvSpPr>
        <p:spPr>
          <a:xfrm>
            <a:off x="2819400" y="6156325"/>
            <a:ext cx="4876800" cy="365125"/>
          </a:xfrm>
        </p:spPr>
        <p:txBody>
          <a:bodyPr/>
          <a:lstStyle>
            <a:lvl1pPr algn="ctr">
              <a:defRPr/>
            </a:lvl1pPr>
          </a:lstStyle>
          <a:p>
            <a:pPr>
              <a:defRPr/>
            </a:pPr>
            <a:r>
              <a:rPr lang="en-US" altLang="en-US"/>
              <a:t>Dept of CSE., SOE-Dayananda Sagar University</a:t>
            </a:r>
            <a:endParaRPr lang="en-US" altLang="en-US"/>
          </a:p>
        </p:txBody>
      </p:sp>
      <p:sp>
        <p:nvSpPr>
          <p:cNvPr id="7" name="Slide Number Placeholder 5"/>
          <p:cNvSpPr>
            <a:spLocks noGrp="1"/>
          </p:cNvSpPr>
          <p:nvPr>
            <p:ph type="sldNum" sz="quarter" idx="12"/>
          </p:nvPr>
        </p:nvSpPr>
        <p:spPr>
          <a:xfrm>
            <a:off x="7948613" y="6140450"/>
            <a:ext cx="776287" cy="365125"/>
          </a:xfrm>
        </p:spPr>
        <p:txBody>
          <a:bodyPr rtlCol="0"/>
          <a:lstStyle>
            <a:lvl1pPr algn="ctr" fontAlgn="auto">
              <a:spcBef>
                <a:spcPts val="0"/>
              </a:spcBef>
              <a:spcAft>
                <a:spcPts val="0"/>
              </a:spcAft>
              <a:defRPr lang="en-IN" sz="900" kern="1200">
                <a:solidFill>
                  <a:schemeClr val="tx1">
                    <a:tint val="75000"/>
                  </a:schemeClr>
                </a:solidFill>
                <a:latin typeface="+mn-lt"/>
                <a:ea typeface="+mn-ea"/>
                <a:cs typeface="+mn-cs"/>
              </a:defRPr>
            </a:lvl1pPr>
          </a:lstStyle>
          <a:p>
            <a:pPr>
              <a:defRPr/>
            </a:pPr>
            <a:r>
              <a:t>(#)  of 12</a:t>
            </a:r>
            <a:endParaRP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11"/>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 name="Slide Number Placeholder 5"/>
          <p:cNvSpPr txBox="1"/>
          <p:nvPr userDrawn="1"/>
        </p:nvSpPr>
        <p:spPr>
          <a:xfrm>
            <a:off x="7948613" y="6140450"/>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12</a:t>
            </a:r>
            <a:endParaRPr altLang="en-US"/>
          </a:p>
        </p:txBody>
      </p:sp>
      <p:pic>
        <p:nvPicPr>
          <p:cNvPr id="4" name="Picture 3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304800"/>
            <a:ext cx="1416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a:xfrm>
            <a:off x="1943100" y="6156325"/>
            <a:ext cx="876300" cy="369888"/>
          </a:xfrm>
        </p:spPr>
        <p:txBody>
          <a:bodyPr/>
          <a:lstStyle>
            <a:lvl1pPr>
              <a:defRPr/>
            </a:lvl1pPr>
          </a:lstStyle>
          <a:p>
            <a:pPr>
              <a:defRPr/>
            </a:pPr>
            <a:fld id="{BB408B82-1E2B-48EE-ADA3-EABF8A2686AF}" type="datetime1">
              <a:rPr lang="en-US"/>
            </a:fld>
            <a:endParaRPr lang="en-US" altLang="en-US" dirty="0"/>
          </a:p>
        </p:txBody>
      </p:sp>
      <p:sp>
        <p:nvSpPr>
          <p:cNvPr id="6" name="Footer Placeholder 2"/>
          <p:cNvSpPr>
            <a:spLocks noGrp="1"/>
          </p:cNvSpPr>
          <p:nvPr>
            <p:ph type="ftr" sz="quarter" idx="11"/>
          </p:nvPr>
        </p:nvSpPr>
        <p:spPr>
          <a:xfrm>
            <a:off x="2819400" y="6156325"/>
            <a:ext cx="5029200" cy="365125"/>
          </a:xfrm>
        </p:spPr>
        <p:txBody>
          <a:bodyPr/>
          <a:lstStyle>
            <a:lvl1pPr algn="ctr">
              <a:defRPr/>
            </a:lvl1pPr>
          </a:lstStyle>
          <a:p>
            <a:pPr>
              <a:defRPr/>
            </a:pPr>
            <a:r>
              <a:rPr lang="en-US" altLang="en-US"/>
              <a:t>Dept of CSE., SOE-Dayananda Sagar University</a:t>
            </a:r>
            <a:endParaRPr lang="en-US" altLang="en-US"/>
          </a:p>
        </p:txBody>
      </p:sp>
      <p:sp>
        <p:nvSpPr>
          <p:cNvPr id="7" name="Slide Number Placeholder 3"/>
          <p:cNvSpPr>
            <a:spLocks noGrp="1"/>
          </p:cNvSpPr>
          <p:nvPr>
            <p:ph type="sldNum" sz="quarter" idx="12"/>
          </p:nvPr>
        </p:nvSpPr>
        <p:spPr/>
        <p:txBody>
          <a:bodyPr/>
          <a:lstStyle>
            <a:lvl1pPr>
              <a:defRPr/>
            </a:lvl1pPr>
          </a:lstStyle>
          <a:p>
            <a:pPr>
              <a:defRPr/>
            </a:pPr>
            <a:fld id="{6BB06E9E-074E-49E2-AB58-950E8224D81D}" type="slidenum">
              <a:rPr lang="en-US" altLang="en-US"/>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Freeform 11"/>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6" name="Slide Number Placeholder 5"/>
          <p:cNvSpPr txBox="1"/>
          <p:nvPr userDrawn="1"/>
        </p:nvSpPr>
        <p:spPr>
          <a:xfrm>
            <a:off x="7948613" y="6140450"/>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12</a:t>
            </a:r>
            <a:endParaRPr altLang="en-US"/>
          </a:p>
        </p:txBody>
      </p:sp>
      <p:pic>
        <p:nvPicPr>
          <p:cNvPr id="7" name="Picture 3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7938" y="58738"/>
            <a:ext cx="14160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Slide Number Placeholder 6"/>
          <p:cNvSpPr>
            <a:spLocks noGrp="1"/>
          </p:cNvSpPr>
          <p:nvPr>
            <p:ph type="sldNum" sz="quarter" idx="10"/>
          </p:nvPr>
        </p:nvSpPr>
        <p:spPr/>
        <p:txBody>
          <a:bodyPr/>
          <a:lstStyle>
            <a:lvl1pPr>
              <a:defRPr/>
            </a:lvl1pPr>
          </a:lstStyle>
          <a:p>
            <a:pPr>
              <a:defRPr/>
            </a:pPr>
            <a:fld id="{1B9D0992-01B0-4836-973D-58EFBEB17823}" type="slidenum">
              <a:rPr lang="en-US" altLang="en-US"/>
            </a:fld>
            <a:endParaRPr lang="en-US" altLang="en-US" dirty="0"/>
          </a:p>
        </p:txBody>
      </p:sp>
      <p:sp>
        <p:nvSpPr>
          <p:cNvPr id="9" name="Date Placeholder 1"/>
          <p:cNvSpPr>
            <a:spLocks noGrp="1"/>
          </p:cNvSpPr>
          <p:nvPr>
            <p:ph type="dt" sz="half" idx="11"/>
          </p:nvPr>
        </p:nvSpPr>
        <p:spPr>
          <a:xfrm>
            <a:off x="1943100" y="6156325"/>
            <a:ext cx="876300" cy="369888"/>
          </a:xfrm>
        </p:spPr>
        <p:txBody>
          <a:bodyPr/>
          <a:lstStyle>
            <a:lvl1pPr>
              <a:defRPr/>
            </a:lvl1pPr>
          </a:lstStyle>
          <a:p>
            <a:pPr>
              <a:defRPr/>
            </a:pPr>
            <a:fld id="{7F85DAF0-7B73-4C2D-AA7F-EA9FDFEE2073}" type="datetime1">
              <a:rPr lang="en-US"/>
            </a:fld>
            <a:endParaRPr lang="en-US" altLang="en-US" dirty="0"/>
          </a:p>
        </p:txBody>
      </p:sp>
      <p:sp>
        <p:nvSpPr>
          <p:cNvPr id="10" name="Footer Placeholder 2"/>
          <p:cNvSpPr>
            <a:spLocks noGrp="1"/>
          </p:cNvSpPr>
          <p:nvPr>
            <p:ph type="ftr" sz="quarter" idx="12"/>
          </p:nvPr>
        </p:nvSpPr>
        <p:spPr>
          <a:xfrm>
            <a:off x="2819400" y="6156325"/>
            <a:ext cx="5029200" cy="365125"/>
          </a:xfrm>
        </p:spPr>
        <p:txBody>
          <a:bodyPr/>
          <a:lstStyle>
            <a:lvl1pPr algn="ctr">
              <a:defRPr/>
            </a:lvl1pPr>
          </a:lstStyle>
          <a:p>
            <a:pPr>
              <a:defRPr/>
            </a:pPr>
            <a:r>
              <a:rPr lang="en-US" altLang="en-US"/>
              <a:t>Dept of CSE., SOE-Dayananda Sagar University</a:t>
            </a:r>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Freeform 11"/>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6" name="Date Placeholder 1"/>
          <p:cNvSpPr txBox="1"/>
          <p:nvPr userDrawn="1"/>
        </p:nvSpPr>
        <p:spPr>
          <a:xfrm>
            <a:off x="1949450" y="6188075"/>
            <a:ext cx="876300" cy="369888"/>
          </a:xfrm>
          <a:prstGeom prst="rect">
            <a:avLst/>
          </a:prstGeom>
        </p:spPr>
        <p:txBody>
          <a:bodyPr anchor="ctr"/>
          <a:lstStyle>
            <a:defPPr>
              <a:defRPr lang="en-US"/>
            </a:defPPr>
            <a:lvl1pPr algn="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fld id="{4B7BC46C-3AC0-4BB2-A5DF-9CF601BEACAA}" type="datetime1">
              <a:rPr lang="en-US" smtClean="0"/>
            </a:fld>
            <a:endParaRPr lang="en-US" altLang="en-US" dirty="0"/>
          </a:p>
        </p:txBody>
      </p:sp>
      <p:sp>
        <p:nvSpPr>
          <p:cNvPr id="7" name="Footer Placeholder 2"/>
          <p:cNvSpPr txBox="1"/>
          <p:nvPr userDrawn="1"/>
        </p:nvSpPr>
        <p:spPr>
          <a:xfrm>
            <a:off x="2790825" y="6210300"/>
            <a:ext cx="5029200" cy="365125"/>
          </a:xfrm>
          <a:prstGeom prst="rect">
            <a:avLst/>
          </a:prstGeom>
        </p:spPr>
        <p:txBody>
          <a:bodyPr anchor="ctr"/>
          <a:lstStyle>
            <a:defPPr>
              <a:defRPr lang="en-US"/>
            </a:defPPr>
            <a:lvl1pPr algn="ctr" defTabSz="457200" rtl="0" eaLnBrk="1" fontAlgn="auto" hangingPunct="1">
              <a:spcBef>
                <a:spcPts val="0"/>
              </a:spcBef>
              <a:spcAft>
                <a:spcPts val="0"/>
              </a:spcAft>
              <a:defRPr sz="900" kern="120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rPr lang="en-US" altLang="en-US" dirty="0"/>
              <a:t>Dept of CSE., SOE-Dayananda Sagar University</a:t>
            </a:r>
            <a:endParaRPr lang="en-US" altLang="en-US" dirty="0"/>
          </a:p>
        </p:txBody>
      </p:sp>
      <p:sp>
        <p:nvSpPr>
          <p:cNvPr id="8" name="Slide Number Placeholder 5"/>
          <p:cNvSpPr txBox="1"/>
          <p:nvPr userDrawn="1"/>
        </p:nvSpPr>
        <p:spPr>
          <a:xfrm>
            <a:off x="7954963" y="6091238"/>
            <a:ext cx="776287" cy="365125"/>
          </a:xfrm>
          <a:prstGeom prst="rect">
            <a:avLst/>
          </a:prstGeom>
        </p:spPr>
        <p:txBody>
          <a:bodyPr anchor="ctr"/>
          <a:lstStyle>
            <a:defPPr>
              <a:defRPr lang="en-US"/>
            </a:defPPr>
            <a:lvl1pPr algn="ctr" defTabSz="457200" rtl="0" eaLnBrk="1" fontAlgn="auto" hangingPunct="1">
              <a:spcBef>
                <a:spcPts val="0"/>
              </a:spcBef>
              <a:spcAft>
                <a:spcPts val="0"/>
              </a:spcAft>
              <a:defRPr lang="en-IN" sz="900" kern="1200" dirty="0" smtClean="0">
                <a:solidFill>
                  <a:schemeClr val="tx1">
                    <a:tint val="75000"/>
                  </a:schemeClr>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a:lstStyle>
          <a:p>
            <a:pPr>
              <a:defRPr/>
            </a:pPr>
            <a:r>
              <a:t># of ##</a:t>
            </a:r>
            <a:endParaRPr altLang="en-US"/>
          </a:p>
        </p:txBody>
      </p:sp>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dirty="0"/>
              <a:t>Click icon to add picture</a:t>
            </a:r>
            <a:endParaRPr lang="en-US" noProof="0"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Slide Number Placeholder 6"/>
          <p:cNvSpPr>
            <a:spLocks noGrp="1"/>
          </p:cNvSpPr>
          <p:nvPr>
            <p:ph type="sldNum" sz="quarter" idx="10"/>
          </p:nvPr>
        </p:nvSpPr>
        <p:spPr>
          <a:xfrm>
            <a:off x="511175" y="4983163"/>
            <a:ext cx="585788" cy="365125"/>
          </a:xfrm>
        </p:spPr>
        <p:txBody>
          <a:bodyPr/>
          <a:lstStyle>
            <a:lvl1pPr>
              <a:defRPr/>
            </a:lvl1pPr>
          </a:lstStyle>
          <a:p>
            <a:pPr>
              <a:defRPr/>
            </a:pPr>
            <a:fld id="{6BE9DCEE-D2B0-4896-B42C-9182EEDF3900}" type="slidenum">
              <a:rPr lang="en-US" altLang="en-US"/>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FFFF"/>
            </a:gs>
            <a:gs pos="100000">
              <a:srgbClr val="C5DEE5"/>
            </a:gs>
          </a:gsLst>
          <a:lin ang="5400000"/>
        </a:gradFill>
        <a:effectLst/>
      </p:bgPr>
    </p:bg>
    <p:spTree>
      <p:nvGrpSpPr>
        <p:cNvPr id="1" name=""/>
        <p:cNvGrpSpPr/>
        <p:nvPr/>
      </p:nvGrpSpPr>
      <p:grpSpPr>
        <a:xfrm>
          <a:off x="0" y="0"/>
          <a:ext cx="0" cy="0"/>
          <a:chOff x="0" y="0"/>
          <a:chExt cx="0" cy="0"/>
        </a:xfrm>
      </p:grpSpPr>
      <p:grpSp>
        <p:nvGrpSpPr>
          <p:cNvPr id="1026" name="Group 35"/>
          <p:cNvGrpSpPr/>
          <p:nvPr/>
        </p:nvGrpSpPr>
        <p:grpSpPr bwMode="auto">
          <a:xfrm>
            <a:off x="0" y="228600"/>
            <a:ext cx="1981200" cy="6638925"/>
            <a:chOff x="2487613" y="285750"/>
            <a:chExt cx="2428875" cy="5654676"/>
          </a:xfrm>
        </p:grpSpPr>
        <p:sp>
          <p:nvSpPr>
            <p:cNvPr id="1046" name="Freeform 11"/>
            <p:cNvSpPr/>
            <p:nvPr/>
          </p:nvSpPr>
          <p:spPr bwMode="auto">
            <a:xfrm>
              <a:off x="2487613" y="2284413"/>
              <a:ext cx="85725" cy="533400"/>
            </a:xfrm>
            <a:custGeom>
              <a:avLst/>
              <a:gdLst>
                <a:gd name="T0" fmla="*/ 2147483646 w 22"/>
                <a:gd name="T1" fmla="*/ 2147483646 h 136"/>
                <a:gd name="T2" fmla="*/ 2147483646 w 22"/>
                <a:gd name="T3" fmla="*/ 2147483646 h 136"/>
                <a:gd name="T4" fmla="*/ 0 w 22"/>
                <a:gd name="T5" fmla="*/ 0 h 136"/>
                <a:gd name="T6" fmla="*/ 0 w 22"/>
                <a:gd name="T7" fmla="*/ 2147483646 h 136"/>
                <a:gd name="T8" fmla="*/ 2147483646 w 22"/>
                <a:gd name="T9" fmla="*/ 2147483646 h 136"/>
                <a:gd name="T10" fmla="*/ 2147483646 w 22"/>
                <a:gd name="T11" fmla="*/ 2147483646 h 1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47" name="Freeform 12"/>
            <p:cNvSpPr/>
            <p:nvPr/>
          </p:nvSpPr>
          <p:spPr bwMode="auto">
            <a:xfrm>
              <a:off x="2597151" y="2779713"/>
              <a:ext cx="550863" cy="1978025"/>
            </a:xfrm>
            <a:custGeom>
              <a:avLst/>
              <a:gdLst>
                <a:gd name="T0" fmla="*/ 2147483646 w 140"/>
                <a:gd name="T1" fmla="*/ 2147483646 h 504"/>
                <a:gd name="T2" fmla="*/ 2147483646 w 140"/>
                <a:gd name="T3" fmla="*/ 2147483646 h 504"/>
                <a:gd name="T4" fmla="*/ 2147483646 w 140"/>
                <a:gd name="T5" fmla="*/ 2147483646 h 504"/>
                <a:gd name="T6" fmla="*/ 2147483646 w 140"/>
                <a:gd name="T7" fmla="*/ 2147483646 h 504"/>
                <a:gd name="T8" fmla="*/ 0 w 140"/>
                <a:gd name="T9" fmla="*/ 0 h 504"/>
                <a:gd name="T10" fmla="*/ 2147483646 w 140"/>
                <a:gd name="T11" fmla="*/ 2147483646 h 504"/>
                <a:gd name="T12" fmla="*/ 2147483646 w 140"/>
                <a:gd name="T13" fmla="*/ 2147483646 h 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48" name="Freeform 13"/>
            <p:cNvSpPr/>
            <p:nvPr/>
          </p:nvSpPr>
          <p:spPr bwMode="auto">
            <a:xfrm>
              <a:off x="3175001" y="4730750"/>
              <a:ext cx="519113" cy="1209675"/>
            </a:xfrm>
            <a:custGeom>
              <a:avLst/>
              <a:gdLst>
                <a:gd name="T0" fmla="*/ 2147483646 w 132"/>
                <a:gd name="T1" fmla="*/ 2147483646 h 308"/>
                <a:gd name="T2" fmla="*/ 0 w 132"/>
                <a:gd name="T3" fmla="*/ 0 h 308"/>
                <a:gd name="T4" fmla="*/ 0 w 132"/>
                <a:gd name="T5" fmla="*/ 2147483646 h 308"/>
                <a:gd name="T6" fmla="*/ 2147483646 w 132"/>
                <a:gd name="T7" fmla="*/ 2147483646 h 308"/>
                <a:gd name="T8" fmla="*/ 2147483646 w 132"/>
                <a:gd name="T9" fmla="*/ 2147483646 h 308"/>
                <a:gd name="T10" fmla="*/ 2147483646 w 132"/>
                <a:gd name="T11" fmla="*/ 2147483646 h 308"/>
                <a:gd name="T12" fmla="*/ 2147483646 w 132"/>
                <a:gd name="T13" fmla="*/ 2147483646 h 308"/>
                <a:gd name="T14" fmla="*/ 2147483646 w 132"/>
                <a:gd name="T15" fmla="*/ 2147483646 h 3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49" name="Freeform 14"/>
            <p:cNvSpPr/>
            <p:nvPr/>
          </p:nvSpPr>
          <p:spPr bwMode="auto">
            <a:xfrm>
              <a:off x="3305176" y="5630863"/>
              <a:ext cx="146050" cy="309563"/>
            </a:xfrm>
            <a:custGeom>
              <a:avLst/>
              <a:gdLst>
                <a:gd name="T0" fmla="*/ 2147483646 w 37"/>
                <a:gd name="T1" fmla="*/ 2147483646 h 79"/>
                <a:gd name="T2" fmla="*/ 2147483646 w 37"/>
                <a:gd name="T3" fmla="*/ 2147483646 h 79"/>
                <a:gd name="T4" fmla="*/ 0 w 37"/>
                <a:gd name="T5" fmla="*/ 0 h 79"/>
                <a:gd name="T6" fmla="*/ 2147483646 w 37"/>
                <a:gd name="T7" fmla="*/ 2147483646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50" name="Freeform 15"/>
            <p:cNvSpPr/>
            <p:nvPr/>
          </p:nvSpPr>
          <p:spPr bwMode="auto">
            <a:xfrm>
              <a:off x="2573338" y="2817813"/>
              <a:ext cx="700088" cy="2835275"/>
            </a:xfrm>
            <a:custGeom>
              <a:avLst/>
              <a:gdLst>
                <a:gd name="T0" fmla="*/ 2147483646 w 178"/>
                <a:gd name="T1" fmla="*/ 2147483646 h 722"/>
                <a:gd name="T2" fmla="*/ 2147483646 w 178"/>
                <a:gd name="T3" fmla="*/ 2147483646 h 722"/>
                <a:gd name="T4" fmla="*/ 2147483646 w 178"/>
                <a:gd name="T5" fmla="*/ 2147483646 h 722"/>
                <a:gd name="T6" fmla="*/ 2147483646 w 178"/>
                <a:gd name="T7" fmla="*/ 2147483646 h 722"/>
                <a:gd name="T8" fmla="*/ 0 w 178"/>
                <a:gd name="T9" fmla="*/ 0 h 722"/>
                <a:gd name="T10" fmla="*/ 2147483646 w 178"/>
                <a:gd name="T11" fmla="*/ 2147483646 h 722"/>
                <a:gd name="T12" fmla="*/ 2147483646 w 178"/>
                <a:gd name="T13" fmla="*/ 2147483646 h 722"/>
                <a:gd name="T14" fmla="*/ 2147483646 w 178"/>
                <a:gd name="T15" fmla="*/ 2147483646 h 722"/>
                <a:gd name="T16" fmla="*/ 2147483646 w 178"/>
                <a:gd name="T17" fmla="*/ 2147483646 h 722"/>
                <a:gd name="T18" fmla="*/ 2147483646 w 178"/>
                <a:gd name="T19" fmla="*/ 2147483646 h 722"/>
                <a:gd name="T20" fmla="*/ 2147483646 w 178"/>
                <a:gd name="T21" fmla="*/ 2147483646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51" name="Freeform 16"/>
            <p:cNvSpPr/>
            <p:nvPr/>
          </p:nvSpPr>
          <p:spPr bwMode="auto">
            <a:xfrm>
              <a:off x="2506663" y="285750"/>
              <a:ext cx="90488" cy="2493963"/>
            </a:xfrm>
            <a:custGeom>
              <a:avLst/>
              <a:gdLst>
                <a:gd name="T0" fmla="*/ 2147483646 w 23"/>
                <a:gd name="T1" fmla="*/ 2147483646 h 635"/>
                <a:gd name="T2" fmla="*/ 2147483646 w 23"/>
                <a:gd name="T3" fmla="*/ 2147483646 h 635"/>
                <a:gd name="T4" fmla="*/ 2147483646 w 23"/>
                <a:gd name="T5" fmla="*/ 2147483646 h 635"/>
                <a:gd name="T6" fmla="*/ 2147483646 w 23"/>
                <a:gd name="T7" fmla="*/ 2147483646 h 635"/>
                <a:gd name="T8" fmla="*/ 2147483646 w 23"/>
                <a:gd name="T9" fmla="*/ 2147483646 h 635"/>
                <a:gd name="T10" fmla="*/ 2147483646 w 23"/>
                <a:gd name="T11" fmla="*/ 2147483646 h 635"/>
                <a:gd name="T12" fmla="*/ 2147483646 w 23"/>
                <a:gd name="T13" fmla="*/ 0 h 635"/>
                <a:gd name="T14" fmla="*/ 2147483646 w 23"/>
                <a:gd name="T15" fmla="*/ 0 h 635"/>
                <a:gd name="T16" fmla="*/ 2147483646 w 23"/>
                <a:gd name="T17" fmla="*/ 2147483646 h 635"/>
                <a:gd name="T18" fmla="*/ 2147483646 w 23"/>
                <a:gd name="T19" fmla="*/ 2147483646 h 6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52" name="Freeform 17"/>
            <p:cNvSpPr/>
            <p:nvPr/>
          </p:nvSpPr>
          <p:spPr bwMode="auto">
            <a:xfrm>
              <a:off x="2554288" y="2598738"/>
              <a:ext cx="66675" cy="420688"/>
            </a:xfrm>
            <a:custGeom>
              <a:avLst/>
              <a:gdLst>
                <a:gd name="T0" fmla="*/ 0 w 17"/>
                <a:gd name="T1" fmla="*/ 0 h 107"/>
                <a:gd name="T2" fmla="*/ 2147483646 w 17"/>
                <a:gd name="T3" fmla="*/ 2147483646 h 107"/>
                <a:gd name="T4" fmla="*/ 2147483646 w 17"/>
                <a:gd name="T5" fmla="*/ 2147483646 h 107"/>
                <a:gd name="T6" fmla="*/ 2147483646 w 17"/>
                <a:gd name="T7" fmla="*/ 2147483646 h 107"/>
                <a:gd name="T8" fmla="*/ 2147483646 w 17"/>
                <a:gd name="T9" fmla="*/ 2147483646 h 107"/>
                <a:gd name="T10" fmla="*/ 0 w 17"/>
                <a:gd name="T11" fmla="*/ 0 h 1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53" name="Freeform 18"/>
            <p:cNvSpPr/>
            <p:nvPr/>
          </p:nvSpPr>
          <p:spPr bwMode="auto">
            <a:xfrm>
              <a:off x="3143251" y="4757738"/>
              <a:ext cx="161925" cy="873125"/>
            </a:xfrm>
            <a:custGeom>
              <a:avLst/>
              <a:gdLst>
                <a:gd name="T0" fmla="*/ 0 w 41"/>
                <a:gd name="T1" fmla="*/ 0 h 222"/>
                <a:gd name="T2" fmla="*/ 2147483646 w 41"/>
                <a:gd name="T3" fmla="*/ 2147483646 h 222"/>
                <a:gd name="T4" fmla="*/ 2147483646 w 41"/>
                <a:gd name="T5" fmla="*/ 2147483646 h 222"/>
                <a:gd name="T6" fmla="*/ 2147483646 w 41"/>
                <a:gd name="T7" fmla="*/ 2147483646 h 222"/>
                <a:gd name="T8" fmla="*/ 2147483646 w 41"/>
                <a:gd name="T9" fmla="*/ 2147483646 h 222"/>
                <a:gd name="T10" fmla="*/ 2147483646 w 41"/>
                <a:gd name="T11" fmla="*/ 2147483646 h 222"/>
                <a:gd name="T12" fmla="*/ 2147483646 w 41"/>
                <a:gd name="T13" fmla="*/ 2147483646 h 222"/>
                <a:gd name="T14" fmla="*/ 2147483646 w 41"/>
                <a:gd name="T15" fmla="*/ 2147483646 h 222"/>
                <a:gd name="T16" fmla="*/ 2147483646 w 41"/>
                <a:gd name="T17" fmla="*/ 2147483646 h 222"/>
                <a:gd name="T18" fmla="*/ 0 w 41"/>
                <a:gd name="T19" fmla="*/ 0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54" name="Freeform 19"/>
            <p:cNvSpPr/>
            <p:nvPr/>
          </p:nvSpPr>
          <p:spPr bwMode="auto">
            <a:xfrm>
              <a:off x="3148013" y="1282700"/>
              <a:ext cx="1768475" cy="3448050"/>
            </a:xfrm>
            <a:custGeom>
              <a:avLst/>
              <a:gdLst>
                <a:gd name="T0" fmla="*/ 2147483646 w 450"/>
                <a:gd name="T1" fmla="*/ 2147483646 h 878"/>
                <a:gd name="T2" fmla="*/ 2147483646 w 450"/>
                <a:gd name="T3" fmla="*/ 2147483646 h 878"/>
                <a:gd name="T4" fmla="*/ 2147483646 w 450"/>
                <a:gd name="T5" fmla="*/ 2147483646 h 878"/>
                <a:gd name="T6" fmla="*/ 2147483646 w 450"/>
                <a:gd name="T7" fmla="*/ 2147483646 h 878"/>
                <a:gd name="T8" fmla="*/ 2147483646 w 450"/>
                <a:gd name="T9" fmla="*/ 2147483646 h 878"/>
                <a:gd name="T10" fmla="*/ 2147483646 w 450"/>
                <a:gd name="T11" fmla="*/ 2147483646 h 878"/>
                <a:gd name="T12" fmla="*/ 2147483646 w 450"/>
                <a:gd name="T13" fmla="*/ 2147483646 h 878"/>
                <a:gd name="T14" fmla="*/ 2147483646 w 450"/>
                <a:gd name="T15" fmla="*/ 0 h 878"/>
                <a:gd name="T16" fmla="*/ 2147483646 w 450"/>
                <a:gd name="T17" fmla="*/ 2147483646 h 878"/>
                <a:gd name="T18" fmla="*/ 2147483646 w 450"/>
                <a:gd name="T19" fmla="*/ 2147483646 h 878"/>
                <a:gd name="T20" fmla="*/ 2147483646 w 450"/>
                <a:gd name="T21" fmla="*/ 2147483646 h 878"/>
                <a:gd name="T22" fmla="*/ 2147483646 w 450"/>
                <a:gd name="T23" fmla="*/ 2147483646 h 878"/>
                <a:gd name="T24" fmla="*/ 2147483646 w 450"/>
                <a:gd name="T25" fmla="*/ 2147483646 h 878"/>
                <a:gd name="T26" fmla="*/ 0 w 450"/>
                <a:gd name="T27" fmla="*/ 2147483646 h 878"/>
                <a:gd name="T28" fmla="*/ 0 w 450"/>
                <a:gd name="T29" fmla="*/ 2147483646 h 878"/>
                <a:gd name="T30" fmla="*/ 2147483646 w 450"/>
                <a:gd name="T31" fmla="*/ 2147483646 h 878"/>
                <a:gd name="T32" fmla="*/ 2147483646 w 450"/>
                <a:gd name="T33" fmla="*/ 2147483646 h 8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55" name="Freeform 20"/>
            <p:cNvSpPr/>
            <p:nvPr/>
          </p:nvSpPr>
          <p:spPr bwMode="auto">
            <a:xfrm>
              <a:off x="3273426" y="5653088"/>
              <a:ext cx="138113" cy="287338"/>
            </a:xfrm>
            <a:custGeom>
              <a:avLst/>
              <a:gdLst>
                <a:gd name="T0" fmla="*/ 0 w 35"/>
                <a:gd name="T1" fmla="*/ 0 h 73"/>
                <a:gd name="T2" fmla="*/ 2147483646 w 35"/>
                <a:gd name="T3" fmla="*/ 2147483646 h 73"/>
                <a:gd name="T4" fmla="*/ 2147483646 w 35"/>
                <a:gd name="T5" fmla="*/ 2147483646 h 73"/>
                <a:gd name="T6" fmla="*/ 0 w 35"/>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56" name="Freeform 21"/>
            <p:cNvSpPr/>
            <p:nvPr/>
          </p:nvSpPr>
          <p:spPr bwMode="auto">
            <a:xfrm>
              <a:off x="3143251" y="4656138"/>
              <a:ext cx="31750" cy="188913"/>
            </a:xfrm>
            <a:custGeom>
              <a:avLst/>
              <a:gdLst>
                <a:gd name="T0" fmla="*/ 2147483646 w 8"/>
                <a:gd name="T1" fmla="*/ 2147483646 h 48"/>
                <a:gd name="T2" fmla="*/ 2147483646 w 8"/>
                <a:gd name="T3" fmla="*/ 2147483646 h 48"/>
                <a:gd name="T4" fmla="*/ 2147483646 w 8"/>
                <a:gd name="T5" fmla="*/ 2147483646 h 48"/>
                <a:gd name="T6" fmla="*/ 2147483646 w 8"/>
                <a:gd name="T7" fmla="*/ 0 h 48"/>
                <a:gd name="T8" fmla="*/ 0 w 8"/>
                <a:gd name="T9" fmla="*/ 2147483646 h 48"/>
                <a:gd name="T10" fmla="*/ 2147483646 w 8"/>
                <a:gd name="T11" fmla="*/ 2147483646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57" name="Freeform 22"/>
            <p:cNvSpPr/>
            <p:nvPr/>
          </p:nvSpPr>
          <p:spPr bwMode="auto">
            <a:xfrm>
              <a:off x="3211513" y="5410200"/>
              <a:ext cx="203200" cy="530225"/>
            </a:xfrm>
            <a:custGeom>
              <a:avLst/>
              <a:gdLst>
                <a:gd name="T0" fmla="*/ 2147483646 w 52"/>
                <a:gd name="T1" fmla="*/ 2147483646 h 135"/>
                <a:gd name="T2" fmla="*/ 0 w 52"/>
                <a:gd name="T3" fmla="*/ 0 h 135"/>
                <a:gd name="T4" fmla="*/ 2147483646 w 52"/>
                <a:gd name="T5" fmla="*/ 2147483646 h 135"/>
                <a:gd name="T6" fmla="*/ 2147483646 w 52"/>
                <a:gd name="T7" fmla="*/ 2147483646 h 135"/>
                <a:gd name="T8" fmla="*/ 2147483646 w 52"/>
                <a:gd name="T9" fmla="*/ 2147483646 h 135"/>
                <a:gd name="T10" fmla="*/ 2147483646 w 52"/>
                <a:gd name="T11" fmla="*/ 2147483646 h 135"/>
                <a:gd name="T12" fmla="*/ 2147483646 w 52"/>
                <a:gd name="T13" fmla="*/ 2147483646 h 135"/>
                <a:gd name="T14" fmla="*/ 2147483646 w 52"/>
                <a:gd name="T15" fmla="*/ 2147483646 h 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1027" name="Group 48"/>
          <p:cNvGrpSpPr/>
          <p:nvPr/>
        </p:nvGrpSpPr>
        <p:grpSpPr bwMode="auto">
          <a:xfrm>
            <a:off x="20638" y="0"/>
            <a:ext cx="1952625" cy="6853238"/>
            <a:chOff x="6627813" y="196102"/>
            <a:chExt cx="1952625" cy="5677649"/>
          </a:xfrm>
        </p:grpSpPr>
        <p:sp>
          <p:nvSpPr>
            <p:cNvPr id="1034" name="Freeform 27"/>
            <p:cNvSpPr/>
            <p:nvPr/>
          </p:nvSpPr>
          <p:spPr bwMode="auto">
            <a:xfrm>
              <a:off x="6627813" y="196102"/>
              <a:ext cx="409575" cy="3646488"/>
            </a:xfrm>
            <a:custGeom>
              <a:avLst/>
              <a:gdLst>
                <a:gd name="T0" fmla="*/ 2147483646 w 103"/>
                <a:gd name="T1" fmla="*/ 2147483646 h 920"/>
                <a:gd name="T2" fmla="*/ 2147483646 w 103"/>
                <a:gd name="T3" fmla="*/ 2147483646 h 920"/>
                <a:gd name="T4" fmla="*/ 2147483646 w 103"/>
                <a:gd name="T5" fmla="*/ 2147483646 h 920"/>
                <a:gd name="T6" fmla="*/ 2147483646 w 103"/>
                <a:gd name="T7" fmla="*/ 2147483646 h 920"/>
                <a:gd name="T8" fmla="*/ 2147483646 w 103"/>
                <a:gd name="T9" fmla="*/ 2147483646 h 920"/>
                <a:gd name="T10" fmla="*/ 2147483646 w 103"/>
                <a:gd name="T11" fmla="*/ 2147483646 h 920"/>
                <a:gd name="T12" fmla="*/ 2147483646 w 103"/>
                <a:gd name="T13" fmla="*/ 2147483646 h 920"/>
                <a:gd name="T14" fmla="*/ 2147483646 w 103"/>
                <a:gd name="T15" fmla="*/ 2147483646 h 920"/>
                <a:gd name="T16" fmla="*/ 2147483646 w 103"/>
                <a:gd name="T17" fmla="*/ 2147483646 h 920"/>
                <a:gd name="T18" fmla="*/ 2147483646 w 103"/>
                <a:gd name="T19" fmla="*/ 2147483646 h 920"/>
                <a:gd name="T20" fmla="*/ 2147483646 w 103"/>
                <a:gd name="T21" fmla="*/ 2147483646 h 920"/>
                <a:gd name="T22" fmla="*/ 2147483646 w 103"/>
                <a:gd name="T23" fmla="*/ 0 h 920"/>
                <a:gd name="T24" fmla="*/ 0 w 103"/>
                <a:gd name="T25" fmla="*/ 0 h 920"/>
                <a:gd name="T26" fmla="*/ 2147483646 w 103"/>
                <a:gd name="T27" fmla="*/ 2147483646 h 920"/>
                <a:gd name="T28" fmla="*/ 2147483646 w 103"/>
                <a:gd name="T29" fmla="*/ 2147483646 h 9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35" name="Freeform 28"/>
            <p:cNvSpPr/>
            <p:nvPr/>
          </p:nvSpPr>
          <p:spPr bwMode="auto">
            <a:xfrm>
              <a:off x="7061201" y="3771900"/>
              <a:ext cx="350838" cy="1309688"/>
            </a:xfrm>
            <a:custGeom>
              <a:avLst/>
              <a:gdLst>
                <a:gd name="T0" fmla="*/ 2147483646 w 88"/>
                <a:gd name="T1" fmla="*/ 2147483646 h 330"/>
                <a:gd name="T2" fmla="*/ 2147483646 w 88"/>
                <a:gd name="T3" fmla="*/ 2147483646 h 330"/>
                <a:gd name="T4" fmla="*/ 2147483646 w 88"/>
                <a:gd name="T5" fmla="*/ 2147483646 h 330"/>
                <a:gd name="T6" fmla="*/ 2147483646 w 88"/>
                <a:gd name="T7" fmla="*/ 2147483646 h 330"/>
                <a:gd name="T8" fmla="*/ 2147483646 w 88"/>
                <a:gd name="T9" fmla="*/ 2147483646 h 330"/>
                <a:gd name="T10" fmla="*/ 0 w 88"/>
                <a:gd name="T11" fmla="*/ 0 h 330"/>
                <a:gd name="T12" fmla="*/ 2147483646 w 88"/>
                <a:gd name="T13" fmla="*/ 2147483646 h 330"/>
                <a:gd name="T14" fmla="*/ 2147483646 w 88"/>
                <a:gd name="T15" fmla="*/ 2147483646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36" name="Freeform 29"/>
            <p:cNvSpPr/>
            <p:nvPr/>
          </p:nvSpPr>
          <p:spPr bwMode="auto">
            <a:xfrm>
              <a:off x="7439026" y="5053013"/>
              <a:ext cx="357188" cy="820738"/>
            </a:xfrm>
            <a:custGeom>
              <a:avLst/>
              <a:gdLst>
                <a:gd name="T0" fmla="*/ 2147483646 w 90"/>
                <a:gd name="T1" fmla="*/ 2147483646 h 207"/>
                <a:gd name="T2" fmla="*/ 0 w 90"/>
                <a:gd name="T3" fmla="*/ 0 h 207"/>
                <a:gd name="T4" fmla="*/ 2147483646 w 90"/>
                <a:gd name="T5" fmla="*/ 2147483646 h 207"/>
                <a:gd name="T6" fmla="*/ 2147483646 w 90"/>
                <a:gd name="T7" fmla="*/ 2147483646 h 207"/>
                <a:gd name="T8" fmla="*/ 2147483646 w 90"/>
                <a:gd name="T9" fmla="*/ 2147483646 h 207"/>
                <a:gd name="T10" fmla="*/ 2147483646 w 90"/>
                <a:gd name="T11" fmla="*/ 2147483646 h 207"/>
                <a:gd name="T12" fmla="*/ 2147483646 w 90"/>
                <a:gd name="T13" fmla="*/ 2147483646 h 207"/>
                <a:gd name="T14" fmla="*/ 2147483646 w 90"/>
                <a:gd name="T15" fmla="*/ 2147483646 h 2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37" name="Freeform 30"/>
            <p:cNvSpPr/>
            <p:nvPr/>
          </p:nvSpPr>
          <p:spPr bwMode="auto">
            <a:xfrm>
              <a:off x="7037388" y="3811588"/>
              <a:ext cx="457200" cy="1852613"/>
            </a:xfrm>
            <a:custGeom>
              <a:avLst/>
              <a:gdLst>
                <a:gd name="T0" fmla="*/ 2147483646 w 115"/>
                <a:gd name="T1" fmla="*/ 2147483646 h 467"/>
                <a:gd name="T2" fmla="*/ 2147483646 w 115"/>
                <a:gd name="T3" fmla="*/ 2147483646 h 467"/>
                <a:gd name="T4" fmla="*/ 2147483646 w 115"/>
                <a:gd name="T5" fmla="*/ 2147483646 h 467"/>
                <a:gd name="T6" fmla="*/ 2147483646 w 115"/>
                <a:gd name="T7" fmla="*/ 2147483646 h 467"/>
                <a:gd name="T8" fmla="*/ 0 w 115"/>
                <a:gd name="T9" fmla="*/ 0 h 467"/>
                <a:gd name="T10" fmla="*/ 2147483646 w 115"/>
                <a:gd name="T11" fmla="*/ 2147483646 h 467"/>
                <a:gd name="T12" fmla="*/ 2147483646 w 115"/>
                <a:gd name="T13" fmla="*/ 2147483646 h 467"/>
                <a:gd name="T14" fmla="*/ 2147483646 w 115"/>
                <a:gd name="T15" fmla="*/ 2147483646 h 467"/>
                <a:gd name="T16" fmla="*/ 2147483646 w 115"/>
                <a:gd name="T17" fmla="*/ 2147483646 h 467"/>
                <a:gd name="T18" fmla="*/ 2147483646 w 115"/>
                <a:gd name="T19" fmla="*/ 2147483646 h 467"/>
                <a:gd name="T20" fmla="*/ 2147483646 w 115"/>
                <a:gd name="T21" fmla="*/ 2147483646 h 4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38" name="Freeform 31"/>
            <p:cNvSpPr/>
            <p:nvPr/>
          </p:nvSpPr>
          <p:spPr bwMode="auto">
            <a:xfrm>
              <a:off x="6992938" y="1263650"/>
              <a:ext cx="144463" cy="2508250"/>
            </a:xfrm>
            <a:custGeom>
              <a:avLst/>
              <a:gdLst>
                <a:gd name="T0" fmla="*/ 2147483646 w 36"/>
                <a:gd name="T1" fmla="*/ 2147483646 h 633"/>
                <a:gd name="T2" fmla="*/ 2147483646 w 36"/>
                <a:gd name="T3" fmla="*/ 2147483646 h 633"/>
                <a:gd name="T4" fmla="*/ 2147483646 w 36"/>
                <a:gd name="T5" fmla="*/ 2147483646 h 633"/>
                <a:gd name="T6" fmla="*/ 2147483646 w 36"/>
                <a:gd name="T7" fmla="*/ 2147483646 h 633"/>
                <a:gd name="T8" fmla="*/ 2147483646 w 36"/>
                <a:gd name="T9" fmla="*/ 2147483646 h 633"/>
                <a:gd name="T10" fmla="*/ 2147483646 w 36"/>
                <a:gd name="T11" fmla="*/ 0 h 633"/>
                <a:gd name="T12" fmla="*/ 2147483646 w 36"/>
                <a:gd name="T13" fmla="*/ 0 h 633"/>
                <a:gd name="T14" fmla="*/ 2147483646 w 36"/>
                <a:gd name="T15" fmla="*/ 2147483646 h 633"/>
                <a:gd name="T16" fmla="*/ 2147483646 w 36"/>
                <a:gd name="T17" fmla="*/ 2147483646 h 633"/>
                <a:gd name="T18" fmla="*/ 2147483646 w 36"/>
                <a:gd name="T19" fmla="*/ 2147483646 h 633"/>
                <a:gd name="T20" fmla="*/ 2147483646 w 36"/>
                <a:gd name="T21" fmla="*/ 2147483646 h 633"/>
                <a:gd name="T22" fmla="*/ 2147483646 w 36"/>
                <a:gd name="T23" fmla="*/ 2147483646 h 633"/>
                <a:gd name="T24" fmla="*/ 2147483646 w 36"/>
                <a:gd name="T25" fmla="*/ 2147483646 h 6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39" name="Freeform 32"/>
            <p:cNvSpPr/>
            <p:nvPr/>
          </p:nvSpPr>
          <p:spPr bwMode="auto">
            <a:xfrm>
              <a:off x="7526338" y="5640388"/>
              <a:ext cx="111125" cy="233363"/>
            </a:xfrm>
            <a:custGeom>
              <a:avLst/>
              <a:gdLst>
                <a:gd name="T0" fmla="*/ 2147483646 w 28"/>
                <a:gd name="T1" fmla="*/ 2147483646 h 59"/>
                <a:gd name="T2" fmla="*/ 2147483646 w 28"/>
                <a:gd name="T3" fmla="*/ 2147483646 h 59"/>
                <a:gd name="T4" fmla="*/ 0 w 28"/>
                <a:gd name="T5" fmla="*/ 0 h 59"/>
                <a:gd name="T6" fmla="*/ 2147483646 w 28"/>
                <a:gd name="T7" fmla="*/ 2147483646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40" name="Freeform 33"/>
            <p:cNvSpPr/>
            <p:nvPr/>
          </p:nvSpPr>
          <p:spPr bwMode="auto">
            <a:xfrm>
              <a:off x="7021513" y="3598863"/>
              <a:ext cx="68263" cy="423863"/>
            </a:xfrm>
            <a:custGeom>
              <a:avLst/>
              <a:gdLst>
                <a:gd name="T0" fmla="*/ 2147483646 w 17"/>
                <a:gd name="T1" fmla="*/ 2147483646 h 107"/>
                <a:gd name="T2" fmla="*/ 2147483646 w 17"/>
                <a:gd name="T3" fmla="*/ 2147483646 h 107"/>
                <a:gd name="T4" fmla="*/ 2147483646 w 17"/>
                <a:gd name="T5" fmla="*/ 2147483646 h 107"/>
                <a:gd name="T6" fmla="*/ 2147483646 w 17"/>
                <a:gd name="T7" fmla="*/ 2147483646 h 107"/>
                <a:gd name="T8" fmla="*/ 0 w 17"/>
                <a:gd name="T9" fmla="*/ 0 h 107"/>
                <a:gd name="T10" fmla="*/ 0 w 17"/>
                <a:gd name="T11" fmla="*/ 2147483646 h 107"/>
                <a:gd name="T12" fmla="*/ 2147483646 w 17"/>
                <a:gd name="T13" fmla="*/ 2147483646 h 1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41" name="Freeform 34"/>
            <p:cNvSpPr/>
            <p:nvPr/>
          </p:nvSpPr>
          <p:spPr bwMode="auto">
            <a:xfrm>
              <a:off x="7412038" y="2801938"/>
              <a:ext cx="1168400" cy="2251075"/>
            </a:xfrm>
            <a:custGeom>
              <a:avLst/>
              <a:gdLst>
                <a:gd name="T0" fmla="*/ 2147483646 w 294"/>
                <a:gd name="T1" fmla="*/ 2147483646 h 568"/>
                <a:gd name="T2" fmla="*/ 2147483646 w 294"/>
                <a:gd name="T3" fmla="*/ 2147483646 h 568"/>
                <a:gd name="T4" fmla="*/ 2147483646 w 294"/>
                <a:gd name="T5" fmla="*/ 2147483646 h 568"/>
                <a:gd name="T6" fmla="*/ 2147483646 w 294"/>
                <a:gd name="T7" fmla="*/ 2147483646 h 568"/>
                <a:gd name="T8" fmla="*/ 2147483646 w 294"/>
                <a:gd name="T9" fmla="*/ 2147483646 h 568"/>
                <a:gd name="T10" fmla="*/ 2147483646 w 294"/>
                <a:gd name="T11" fmla="*/ 2147483646 h 568"/>
                <a:gd name="T12" fmla="*/ 2147483646 w 294"/>
                <a:gd name="T13" fmla="*/ 0 h 568"/>
                <a:gd name="T14" fmla="*/ 2147483646 w 294"/>
                <a:gd name="T15" fmla="*/ 0 h 568"/>
                <a:gd name="T16" fmla="*/ 2147483646 w 294"/>
                <a:gd name="T17" fmla="*/ 2147483646 h 568"/>
                <a:gd name="T18" fmla="*/ 2147483646 w 294"/>
                <a:gd name="T19" fmla="*/ 2147483646 h 568"/>
                <a:gd name="T20" fmla="*/ 2147483646 w 294"/>
                <a:gd name="T21" fmla="*/ 2147483646 h 568"/>
                <a:gd name="T22" fmla="*/ 2147483646 w 294"/>
                <a:gd name="T23" fmla="*/ 2147483646 h 568"/>
                <a:gd name="T24" fmla="*/ 2147483646 w 294"/>
                <a:gd name="T25" fmla="*/ 2147483646 h 568"/>
                <a:gd name="T26" fmla="*/ 0 w 294"/>
                <a:gd name="T27" fmla="*/ 2147483646 h 568"/>
                <a:gd name="T28" fmla="*/ 2147483646 w 294"/>
                <a:gd name="T29" fmla="*/ 2147483646 h 568"/>
                <a:gd name="T30" fmla="*/ 2147483646 w 294"/>
                <a:gd name="T31" fmla="*/ 2147483646 h 56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42" name="Freeform 35"/>
            <p:cNvSpPr/>
            <p:nvPr/>
          </p:nvSpPr>
          <p:spPr bwMode="auto">
            <a:xfrm>
              <a:off x="7494588" y="5664200"/>
              <a:ext cx="100013" cy="209550"/>
            </a:xfrm>
            <a:custGeom>
              <a:avLst/>
              <a:gdLst>
                <a:gd name="T0" fmla="*/ 0 w 25"/>
                <a:gd name="T1" fmla="*/ 0 h 53"/>
                <a:gd name="T2" fmla="*/ 2147483646 w 25"/>
                <a:gd name="T3" fmla="*/ 2147483646 h 53"/>
                <a:gd name="T4" fmla="*/ 2147483646 w 25"/>
                <a:gd name="T5" fmla="*/ 2147483646 h 53"/>
                <a:gd name="T6" fmla="*/ 0 w 25"/>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43" name="Freeform 36"/>
            <p:cNvSpPr/>
            <p:nvPr/>
          </p:nvSpPr>
          <p:spPr bwMode="auto">
            <a:xfrm>
              <a:off x="7412038" y="5081588"/>
              <a:ext cx="114300" cy="558800"/>
            </a:xfrm>
            <a:custGeom>
              <a:avLst/>
              <a:gdLst>
                <a:gd name="T0" fmla="*/ 0 w 29"/>
                <a:gd name="T1" fmla="*/ 0 h 141"/>
                <a:gd name="T2" fmla="*/ 2147483646 w 29"/>
                <a:gd name="T3" fmla="*/ 2147483646 h 141"/>
                <a:gd name="T4" fmla="*/ 2147483646 w 29"/>
                <a:gd name="T5" fmla="*/ 2147483646 h 141"/>
                <a:gd name="T6" fmla="*/ 2147483646 w 29"/>
                <a:gd name="T7" fmla="*/ 2147483646 h 141"/>
                <a:gd name="T8" fmla="*/ 2147483646 w 29"/>
                <a:gd name="T9" fmla="*/ 2147483646 h 141"/>
                <a:gd name="T10" fmla="*/ 2147483646 w 29"/>
                <a:gd name="T11" fmla="*/ 2147483646 h 141"/>
                <a:gd name="T12" fmla="*/ 2147483646 w 29"/>
                <a:gd name="T13" fmla="*/ 2147483646 h 141"/>
                <a:gd name="T14" fmla="*/ 0 w 29"/>
                <a:gd name="T15" fmla="*/ 0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44" name="Freeform 37"/>
            <p:cNvSpPr/>
            <p:nvPr/>
          </p:nvSpPr>
          <p:spPr bwMode="auto">
            <a:xfrm>
              <a:off x="7412038" y="4978400"/>
              <a:ext cx="31750" cy="188913"/>
            </a:xfrm>
            <a:custGeom>
              <a:avLst/>
              <a:gdLst>
                <a:gd name="T0" fmla="*/ 0 w 8"/>
                <a:gd name="T1" fmla="*/ 2147483646 h 48"/>
                <a:gd name="T2" fmla="*/ 2147483646 w 8"/>
                <a:gd name="T3" fmla="*/ 2147483646 h 48"/>
                <a:gd name="T4" fmla="*/ 2147483646 w 8"/>
                <a:gd name="T5" fmla="*/ 2147483646 h 48"/>
                <a:gd name="T6" fmla="*/ 2147483646 w 8"/>
                <a:gd name="T7" fmla="*/ 2147483646 h 48"/>
                <a:gd name="T8" fmla="*/ 0 w 8"/>
                <a:gd name="T9" fmla="*/ 0 h 48"/>
                <a:gd name="T10" fmla="*/ 0 w 8"/>
                <a:gd name="T11" fmla="*/ 2147483646 h 48"/>
                <a:gd name="T12" fmla="*/ 0 w 8"/>
                <a:gd name="T13" fmla="*/ 2147483646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045" name="Freeform 38"/>
            <p:cNvSpPr/>
            <p:nvPr/>
          </p:nvSpPr>
          <p:spPr bwMode="auto">
            <a:xfrm>
              <a:off x="7439026" y="5434013"/>
              <a:ext cx="174625" cy="439738"/>
            </a:xfrm>
            <a:custGeom>
              <a:avLst/>
              <a:gdLst>
                <a:gd name="T0" fmla="*/ 2147483646 w 44"/>
                <a:gd name="T1" fmla="*/ 2147483646 h 111"/>
                <a:gd name="T2" fmla="*/ 0 w 44"/>
                <a:gd name="T3" fmla="*/ 0 h 111"/>
                <a:gd name="T4" fmla="*/ 2147483646 w 44"/>
                <a:gd name="T5" fmla="*/ 2147483646 h 111"/>
                <a:gd name="T6" fmla="*/ 2147483646 w 44"/>
                <a:gd name="T7" fmla="*/ 2147483646 h 111"/>
                <a:gd name="T8" fmla="*/ 2147483646 w 44"/>
                <a:gd name="T9" fmla="*/ 2147483646 h 111"/>
                <a:gd name="T10" fmla="*/ 2147483646 w 44"/>
                <a:gd name="T11" fmla="*/ 2147483646 h 111"/>
                <a:gd name="T12" fmla="*/ 2147483646 w 44"/>
                <a:gd name="T13" fmla="*/ 2147483646 h 111"/>
                <a:gd name="T14" fmla="*/ 2147483646 w 44"/>
                <a:gd name="T15" fmla="*/ 2147483646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62" name="Rectangle 61"/>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a:defRPr/>
            </a:pPr>
            <a:endParaRPr lang="en-US"/>
          </a:p>
        </p:txBody>
      </p:sp>
      <p:sp>
        <p:nvSpPr>
          <p:cNvPr id="1029" name="Title Placeholder 1"/>
          <p:cNvSpPr>
            <a:spLocks noGrp="1" noChangeArrowheads="1"/>
          </p:cNvSpPr>
          <p:nvPr>
            <p:ph type="title"/>
          </p:nvPr>
        </p:nvSpPr>
        <p:spPr bwMode="auto">
          <a:xfrm>
            <a:off x="1944688" y="623888"/>
            <a:ext cx="6589712"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title style</a:t>
            </a:r>
            <a:endParaRPr lang="en-US" altLang="en-US"/>
          </a:p>
        </p:txBody>
      </p:sp>
      <p:sp>
        <p:nvSpPr>
          <p:cNvPr id="1030" name="Text Placeholder 2"/>
          <p:cNvSpPr>
            <a:spLocks noGrp="1" noChangeArrowheads="1"/>
          </p:cNvSpPr>
          <p:nvPr>
            <p:ph type="body" idx="1"/>
          </p:nvPr>
        </p:nvSpPr>
        <p:spPr bwMode="auto">
          <a:xfrm>
            <a:off x="1943100" y="2133600"/>
            <a:ext cx="6591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4" name="Date Placeholder 3"/>
          <p:cNvSpPr>
            <a:spLocks noGrp="1"/>
          </p:cNvSpPr>
          <p:nvPr>
            <p:ph type="dt" sz="half" idx="2"/>
          </p:nvPr>
        </p:nvSpPr>
        <p:spPr>
          <a:xfrm>
            <a:off x="7772400" y="6135688"/>
            <a:ext cx="766763" cy="369887"/>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defRPr>
            </a:lvl1pPr>
          </a:lstStyle>
          <a:p>
            <a:pPr>
              <a:defRPr/>
            </a:pPr>
            <a:fld id="{640CB096-8C7F-4B24-94C3-8ED840FE77C7}" type="datetime1">
              <a:rPr lang="en-US"/>
            </a:fld>
            <a:endParaRPr lang="en-US" altLang="en-US" dirty="0"/>
          </a:p>
        </p:txBody>
      </p:sp>
      <p:sp>
        <p:nvSpPr>
          <p:cNvPr id="5" name="Footer Placeholder 4"/>
          <p:cNvSpPr>
            <a:spLocks noGrp="1"/>
          </p:cNvSpPr>
          <p:nvPr>
            <p:ph type="ftr" sz="quarter" idx="3"/>
          </p:nvPr>
        </p:nvSpPr>
        <p:spPr>
          <a:xfrm>
            <a:off x="1943100" y="6135688"/>
            <a:ext cx="5716588"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r>
              <a:rPr lang="en-US" altLang="en-US"/>
              <a:t>Dept of CSE., SOE-Dayananda Sagar University</a:t>
            </a:r>
            <a:endParaRPr lang="en-US" altLang="en-US"/>
          </a:p>
        </p:txBody>
      </p:sp>
      <p:sp>
        <p:nvSpPr>
          <p:cNvPr id="6" name="Slide Number Placeholder 5"/>
          <p:cNvSpPr>
            <a:spLocks noGrp="1"/>
          </p:cNvSpPr>
          <p:nvPr>
            <p:ph type="sldNum" sz="quarter" idx="4"/>
          </p:nvPr>
        </p:nvSpPr>
        <p:spPr>
          <a:xfrm>
            <a:off x="511175" y="787400"/>
            <a:ext cx="585788" cy="365125"/>
          </a:xfrm>
          <a:prstGeom prst="rect">
            <a:avLst/>
          </a:prstGeom>
        </p:spPr>
        <p:txBody>
          <a:bodyPr vert="horz" wrap="square" lIns="91440" tIns="45720" rIns="91440" bIns="45720" numCol="1" anchor="ctr" anchorCtr="0" compatLnSpc="1"/>
          <a:lstStyle>
            <a:lvl1pPr algn="r" eaLnBrk="1" hangingPunct="1">
              <a:defRPr sz="2000">
                <a:solidFill>
                  <a:srgbClr val="FEFFFF"/>
                </a:solidFill>
              </a:defRPr>
            </a:lvl1pPr>
          </a:lstStyle>
          <a:p>
            <a:pPr>
              <a:defRPr/>
            </a:pPr>
            <a:fld id="{F30D8B7F-E2AD-4F82-BBDB-09976A2D29F6}" type="slidenum">
              <a:rPr lang="en-US" altLang="en-US"/>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457200" rtl="0" eaLnBrk="0" fontAlgn="base" hangingPunct="0">
        <a:spcBef>
          <a:spcPct val="0"/>
        </a:spcBef>
        <a:spcAft>
          <a:spcPct val="0"/>
        </a:spcAft>
        <a:defRPr sz="3600" kern="1200">
          <a:solidFill>
            <a:srgbClr val="1581AA"/>
          </a:solidFill>
          <a:latin typeface="+mj-lt"/>
          <a:ea typeface="+mj-ea"/>
          <a:cs typeface="+mj-cs"/>
        </a:defRPr>
      </a:lvl1pPr>
      <a:lvl2pPr algn="l" defTabSz="457200" rtl="0" eaLnBrk="0" fontAlgn="base" hangingPunct="0">
        <a:spcBef>
          <a:spcPct val="0"/>
        </a:spcBef>
        <a:spcAft>
          <a:spcPct val="0"/>
        </a:spcAft>
        <a:defRPr sz="3600">
          <a:solidFill>
            <a:srgbClr val="1581AA"/>
          </a:solidFill>
          <a:latin typeface="Century Gothic" panose="020B0502020202020204" pitchFamily="34" charset="0"/>
        </a:defRPr>
      </a:lvl2pPr>
      <a:lvl3pPr algn="l" defTabSz="457200" rtl="0" eaLnBrk="0" fontAlgn="base" hangingPunct="0">
        <a:spcBef>
          <a:spcPct val="0"/>
        </a:spcBef>
        <a:spcAft>
          <a:spcPct val="0"/>
        </a:spcAft>
        <a:defRPr sz="3600">
          <a:solidFill>
            <a:srgbClr val="1581AA"/>
          </a:solidFill>
          <a:latin typeface="Century Gothic" panose="020B0502020202020204" pitchFamily="34" charset="0"/>
        </a:defRPr>
      </a:lvl3pPr>
      <a:lvl4pPr algn="l" defTabSz="457200" rtl="0" eaLnBrk="0" fontAlgn="base" hangingPunct="0">
        <a:spcBef>
          <a:spcPct val="0"/>
        </a:spcBef>
        <a:spcAft>
          <a:spcPct val="0"/>
        </a:spcAft>
        <a:defRPr sz="3600">
          <a:solidFill>
            <a:srgbClr val="1581AA"/>
          </a:solidFill>
          <a:latin typeface="Century Gothic" panose="020B0502020202020204" pitchFamily="34" charset="0"/>
        </a:defRPr>
      </a:lvl4pPr>
      <a:lvl5pPr algn="l" defTabSz="457200" rtl="0" eaLnBrk="0" fontAlgn="base" hangingPunct="0">
        <a:spcBef>
          <a:spcPct val="0"/>
        </a:spcBef>
        <a:spcAft>
          <a:spcPct val="0"/>
        </a:spcAft>
        <a:defRPr sz="3600">
          <a:solidFill>
            <a:srgbClr val="1581AA"/>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pitchFamily="18"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876300" y="42863"/>
            <a:ext cx="8153400" cy="858837"/>
          </a:xfrm>
          <a:prstGeom prst="rect">
            <a:avLst/>
          </a:prstGeom>
          <a:solidFill>
            <a:schemeClr val="bg1"/>
          </a:solidFill>
          <a:ln>
            <a:noFill/>
          </a:ln>
          <a:effectLst/>
        </p:spPr>
        <p:txBody>
          <a:bodyPr/>
          <a:lstStyle>
            <a:lvl1pPr marL="0" indent="0" algn="l" rtl="0" eaLnBrk="0" fontAlgn="base" hangingPunct="0">
              <a:spcBef>
                <a:spcPct val="20000"/>
              </a:spcBef>
              <a:spcAft>
                <a:spcPct val="0"/>
              </a:spcAft>
              <a:buClr>
                <a:schemeClr val="accent1"/>
              </a:buClr>
              <a:buSzPct val="65000"/>
              <a:buFont typeface="Wingdings" panose="05000000000000000000" pitchFamily="2" charset="2"/>
              <a:buNone/>
              <a:defRPr sz="2800" kern="1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defRPr/>
            </a:pPr>
            <a:endParaRPr lang="en-US" altLang="en-US" dirty="0">
              <a:solidFill>
                <a:schemeClr val="accent2">
                  <a:lumMod val="50000"/>
                </a:schemeClr>
              </a:solidFill>
            </a:endParaRPr>
          </a:p>
        </p:txBody>
      </p:sp>
      <p:sp>
        <p:nvSpPr>
          <p:cNvPr id="20483" name="Rectangle 3"/>
          <p:cNvSpPr>
            <a:spLocks noGrp="1" noChangeArrowheads="1"/>
          </p:cNvSpPr>
          <p:nvPr>
            <p:ph type="subTitle" idx="1"/>
          </p:nvPr>
        </p:nvSpPr>
        <p:spPr>
          <a:xfrm>
            <a:off x="1149350" y="2895600"/>
            <a:ext cx="7651750" cy="1445895"/>
          </a:xfrm>
        </p:spPr>
        <p:txBody>
          <a:bodyPr/>
          <a:lstStyle/>
          <a:p>
            <a:pPr algn="ctr" eaLnBrk="1" hangingPunct="1"/>
            <a:r>
              <a:rPr lang="en-US" altLang="en-GB" sz="2800" b="1" u="sng">
                <a:solidFill>
                  <a:srgbClr val="420408"/>
                </a:solidFill>
                <a:latin typeface="Calibri" panose="020F0502020204030204" pitchFamily="34" charset="0"/>
                <a:cs typeface="Calibri" panose="020F0502020204030204" pitchFamily="34" charset="0"/>
                <a:sym typeface="Calibri" panose="020F0502020204030204" pitchFamily="34" charset="0"/>
              </a:rPr>
              <a:t>Online Food Delivery Management System using Advanced Data Handling</a:t>
            </a:r>
            <a:r>
              <a:rPr lang="en-US" altLang="en-US" sz="2800" b="1" u="sng">
                <a:solidFill>
                  <a:srgbClr val="420408"/>
                </a:solidFill>
                <a:latin typeface="Calibri" panose="020F0502020204030204" pitchFamily="34" charset="0"/>
                <a:cs typeface="Calibri" panose="020F0502020204030204" pitchFamily="34" charset="0"/>
                <a:sym typeface="Calibri" panose="020F0502020204030204" pitchFamily="34" charset="0"/>
              </a:rPr>
              <a:t> </a:t>
            </a:r>
            <a:r>
              <a:rPr lang="en-US" altLang="en-GB" sz="2800" b="1" u="sng">
                <a:solidFill>
                  <a:srgbClr val="420408"/>
                </a:solidFill>
                <a:latin typeface="Calibri" panose="020F0502020204030204" pitchFamily="34" charset="0"/>
                <a:cs typeface="Calibri" panose="020F0502020204030204" pitchFamily="34" charset="0"/>
                <a:sym typeface="Calibri" panose="020F0502020204030204" pitchFamily="34" charset="0"/>
              </a:rPr>
              <a:t>in</a:t>
            </a:r>
            <a:r>
              <a:rPr lang="en-US" altLang="en-US" sz="2800" b="1" u="sng">
                <a:solidFill>
                  <a:srgbClr val="420408"/>
                </a:solidFill>
                <a:latin typeface="Calibri" panose="020F0502020204030204" pitchFamily="34" charset="0"/>
                <a:cs typeface="Calibri" panose="020F0502020204030204" pitchFamily="34" charset="0"/>
                <a:sym typeface="Calibri" panose="020F0502020204030204" pitchFamily="34" charset="0"/>
              </a:rPr>
              <a:t> </a:t>
            </a:r>
            <a:r>
              <a:rPr lang="en-US" altLang="en-GB" sz="2800" b="1" u="sng">
                <a:solidFill>
                  <a:srgbClr val="420408"/>
                </a:solidFill>
                <a:latin typeface="Calibri" panose="020F0502020204030204" pitchFamily="34" charset="0"/>
                <a:cs typeface="Calibri" panose="020F0502020204030204" pitchFamily="34" charset="0"/>
                <a:sym typeface="Calibri" panose="020F0502020204030204" pitchFamily="34" charset="0"/>
              </a:rPr>
              <a:t>MongoDB</a:t>
            </a:r>
            <a:endParaRPr lang="en-US" altLang="en-GB" sz="2800" b="1" u="sng">
              <a:solidFill>
                <a:srgbClr val="420408"/>
              </a:solidFill>
              <a:latin typeface="Calibri" panose="020F0502020204030204" pitchFamily="34" charset="0"/>
              <a:cs typeface="Calibri" panose="020F0502020204030204" pitchFamily="34" charset="0"/>
              <a:sym typeface="Calibri" panose="020F0502020204030204" pitchFamily="34" charset="0"/>
            </a:endParaRPr>
          </a:p>
        </p:txBody>
      </p:sp>
      <p:sp>
        <p:nvSpPr>
          <p:cNvPr id="20484" name="TextBox 1"/>
          <p:cNvSpPr txBox="1">
            <a:spLocks noChangeArrowheads="1"/>
          </p:cNvSpPr>
          <p:nvPr/>
        </p:nvSpPr>
        <p:spPr bwMode="auto">
          <a:xfrm>
            <a:off x="2628900" y="4830763"/>
            <a:ext cx="396240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IN" altLang="en-US" b="1">
                <a:solidFill>
                  <a:schemeClr val="tx1"/>
                </a:solidFill>
                <a:latin typeface="Arial" panose="020B0604020202020204" pitchFamily="34" charset="0"/>
              </a:rPr>
              <a:t>Presented By:</a:t>
            </a:r>
            <a:endParaRPr lang="en-IN" altLang="en-US" b="1">
              <a:solidFill>
                <a:schemeClr val="tx1"/>
              </a:solidFill>
              <a:latin typeface="Arial" panose="020B0604020202020204" pitchFamily="34" charset="0"/>
            </a:endParaRPr>
          </a:p>
          <a:p>
            <a:pPr algn="ctr">
              <a:spcBef>
                <a:spcPct val="0"/>
              </a:spcBef>
              <a:buClr>
                <a:srgbClr val="000000"/>
              </a:buClr>
              <a:buSzPts val="1800"/>
              <a:buFont typeface="Arial" panose="020B0604020202020204" pitchFamily="34" charset="0"/>
              <a:buNone/>
            </a:pPr>
            <a:r>
              <a:rPr lang="en-IN" altLang="en-US" b="1">
                <a:solidFill>
                  <a:srgbClr val="000000"/>
                </a:solidFill>
                <a:latin typeface="Arial" panose="020B0604020202020204" pitchFamily="34" charset="0"/>
                <a:cs typeface="Arial" panose="020B0604020202020204" pitchFamily="34" charset="0"/>
                <a:sym typeface="Arial" panose="020B0604020202020204" pitchFamily="34" charset="0"/>
              </a:rPr>
              <a:t>LONGJAM NIRISH SINGH</a:t>
            </a:r>
            <a:r>
              <a:rPr lang="en-US" altLang="en-US" b="1">
                <a:solidFill>
                  <a:srgbClr val="000000"/>
                </a:solidFill>
                <a:latin typeface="Arial" panose="020B0604020202020204" pitchFamily="34" charset="0"/>
                <a:cs typeface="Arial" panose="020B0604020202020204" pitchFamily="34" charset="0"/>
                <a:sym typeface="Arial" panose="020B0604020202020204" pitchFamily="34" charset="0"/>
              </a:rPr>
              <a:t>    (</a:t>
            </a:r>
            <a:r>
              <a:rPr lang="en-US" altLang="en-US" b="1">
                <a:solidFill>
                  <a:srgbClr val="000000"/>
                </a:solidFill>
              </a:rPr>
              <a:t>ENG25CSE0</a:t>
            </a:r>
            <a:r>
              <a:rPr lang="en-IN" altLang="en-US" b="1">
                <a:solidFill>
                  <a:srgbClr val="000000"/>
                </a:solidFill>
              </a:rPr>
              <a:t>31</a:t>
            </a:r>
            <a:r>
              <a:rPr lang="en-US" altLang="en-US" b="1">
                <a:solidFill>
                  <a:srgbClr val="000000"/>
                </a:solidFill>
                <a:latin typeface="Arial" panose="020B0604020202020204" pitchFamily="34" charset="0"/>
                <a:cs typeface="Arial" panose="020B0604020202020204" pitchFamily="34" charset="0"/>
                <a:sym typeface="Arial" panose="020B0604020202020204" pitchFamily="34" charset="0"/>
              </a:rPr>
              <a:t>)</a:t>
            </a:r>
            <a:endParaRPr lang="en-US" altLang="en-US"/>
          </a:p>
          <a:p>
            <a:pPr algn="ctr" eaLnBrk="1" hangingPunct="1">
              <a:spcBef>
                <a:spcPct val="0"/>
              </a:spcBef>
              <a:buClrTx/>
              <a:buFontTx/>
              <a:buNone/>
            </a:pPr>
            <a:endParaRPr lang="en-IN" altLang="en-US" b="1">
              <a:solidFill>
                <a:schemeClr val="tx1"/>
              </a:solidFill>
              <a:latin typeface="Arial" panose="020B0604020202020204" pitchFamily="34" charset="0"/>
            </a:endParaRPr>
          </a:p>
        </p:txBody>
      </p:sp>
      <p:sp>
        <p:nvSpPr>
          <p:cNvPr id="20485" name="TextBox 5"/>
          <p:cNvSpPr txBox="1">
            <a:spLocks noChangeArrowheads="1"/>
          </p:cNvSpPr>
          <p:nvPr/>
        </p:nvSpPr>
        <p:spPr bwMode="auto">
          <a:xfrm>
            <a:off x="1619250" y="2150745"/>
            <a:ext cx="5905500" cy="49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IN" altLang="en-US" sz="2400" b="1">
                <a:solidFill>
                  <a:srgbClr val="0070C0"/>
                </a:solidFill>
                <a:latin typeface="Calibri" panose="020F0502020204030204" pitchFamily="34" charset="0"/>
                <a:cs typeface="Calibri" panose="020F0502020204030204" pitchFamily="34" charset="0"/>
              </a:rPr>
              <a:t>Minor Project</a:t>
            </a:r>
            <a:endParaRPr lang="en-IN" altLang="en-US" sz="2400" b="1">
              <a:solidFill>
                <a:srgbClr val="0070C0"/>
              </a:solidFill>
              <a:latin typeface="Calibri" panose="020F0502020204030204" pitchFamily="34" charset="0"/>
              <a:cs typeface="Calibri" panose="020F0502020204030204" pitchFamily="34" charset="0"/>
            </a:endParaRPr>
          </a:p>
        </p:txBody>
      </p:sp>
      <p:sp>
        <p:nvSpPr>
          <p:cNvPr id="20486" name="Rectangle 3"/>
          <p:cNvSpPr txBox="1">
            <a:spLocks noChangeArrowheads="1"/>
          </p:cNvSpPr>
          <p:nvPr/>
        </p:nvSpPr>
        <p:spPr bwMode="auto">
          <a:xfrm>
            <a:off x="381000" y="1506220"/>
            <a:ext cx="8763000" cy="54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669925" indent="-325755">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022350" indent="-351155">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339850" indent="-31623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1681480" indent="-339725">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138680"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595880"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053080"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510280" indent="-339725"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20000"/>
              </a:spcBef>
              <a:buSzPct val="65000"/>
              <a:buFont typeface="Wingdings" panose="05000000000000000000" pitchFamily="2" charset="2"/>
              <a:buNone/>
            </a:pPr>
            <a:r>
              <a:rPr lang="en-US" altLang="en-US" sz="2800" b="1">
                <a:solidFill>
                  <a:srgbClr val="0D0D47"/>
                </a:solidFill>
                <a:latin typeface="Calibri" panose="020F0502020204030204" pitchFamily="34" charset="0"/>
                <a:cs typeface="Calibri" panose="020F0502020204030204" pitchFamily="34" charset="0"/>
              </a:rPr>
              <a:t>Department of </a:t>
            </a:r>
            <a:r>
              <a:rPr lang="en-IN" altLang="en-US" sz="2800" b="1">
                <a:solidFill>
                  <a:srgbClr val="0D0D47"/>
                </a:solidFill>
                <a:latin typeface="Calibri" panose="020F0502020204030204" pitchFamily="34" charset="0"/>
                <a:cs typeface="Calibri" panose="020F0502020204030204" pitchFamily="34" charset="0"/>
              </a:rPr>
              <a:t>Computer Science and Engineering</a:t>
            </a:r>
            <a:endParaRPr lang="en-US" altLang="en-US" sz="2800" b="1">
              <a:solidFill>
                <a:srgbClr val="0D0D47"/>
              </a:solidFill>
              <a:latin typeface="Calibri" panose="020F0502020204030204" pitchFamily="34" charset="0"/>
              <a:cs typeface="Calibri" panose="020F0502020204030204" pitchFamily="34" charset="0"/>
            </a:endParaRPr>
          </a:p>
        </p:txBody>
      </p:sp>
      <p:pic>
        <p:nvPicPr>
          <p:cNvPr id="20487"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8900" y="201930"/>
            <a:ext cx="3886200" cy="112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noChangeArrowheads="1"/>
          </p:cNvSpPr>
          <p:nvPr>
            <p:ph type="title"/>
          </p:nvPr>
        </p:nvSpPr>
        <p:spPr/>
        <p:txBody>
          <a:bodyPr/>
          <a:lstStyle/>
          <a:p>
            <a:pPr eaLnBrk="1" hangingPunct="1"/>
            <a:r>
              <a:rPr lang="en-IN" altLang="en-US" b="1">
                <a:latin typeface="Calibri" panose="020F0502020204030204" pitchFamily="34" charset="0"/>
                <a:cs typeface="Calibri" panose="020F0502020204030204" pitchFamily="34" charset="0"/>
              </a:rPr>
              <a:t>Design- Screen design</a:t>
            </a:r>
            <a:endParaRPr lang="en-IN" altLang="en-US" b="1">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pPr>
              <a:defRPr/>
            </a:pPr>
            <a:fld id="{A6582B55-4E66-4BE5-85A4-28B9CA8A1ACB}" type="datetime1">
              <a:rPr lang="en-US"/>
            </a:fld>
            <a:endParaRPr lang="en-US" altLang="en-US" dirty="0"/>
          </a:p>
        </p:txBody>
      </p:sp>
      <p:sp>
        <p:nvSpPr>
          <p:cNvPr id="5" name="Footer Placeholder 4"/>
          <p:cNvSpPr>
            <a:spLocks noGrp="1"/>
          </p:cNvSpPr>
          <p:nvPr>
            <p:ph type="ftr" sz="quarter" idx="11"/>
          </p:nvPr>
        </p:nvSpPr>
        <p:spPr/>
        <p:txBody>
          <a:bodyPr/>
          <a:lstStyle/>
          <a:p>
            <a:pPr>
              <a:defRPr/>
            </a:pPr>
            <a:r>
              <a:rPr lang="en-US" altLang="en-US"/>
              <a:t>Dept of CSE., SOE-Dayananda Sagar University</a:t>
            </a:r>
            <a:endParaRPr lang="en-US" altLang="en-US"/>
          </a:p>
        </p:txBody>
      </p:sp>
      <p:sp>
        <p:nvSpPr>
          <p:cNvPr id="3072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1C1FFD64-2032-43F8-A4A0-A2F0D8AD667B}"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pic>
        <p:nvPicPr>
          <p:cNvPr id="13" name="Picture 12"/>
          <p:cNvPicPr>
            <a:picLocks noChangeAspect="1"/>
          </p:cNvPicPr>
          <p:nvPr/>
        </p:nvPicPr>
        <p:blipFill>
          <a:blip r:embed="rId1"/>
          <a:stretch>
            <a:fillRect/>
          </a:stretch>
        </p:blipFill>
        <p:spPr>
          <a:xfrm>
            <a:off x="1066800" y="1638935"/>
            <a:ext cx="7360920" cy="3970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noChangeArrowheads="1"/>
          </p:cNvSpPr>
          <p:nvPr>
            <p:ph type="title"/>
          </p:nvPr>
        </p:nvSpPr>
        <p:spPr/>
        <p:txBody>
          <a:bodyPr/>
          <a:lstStyle/>
          <a:p>
            <a:pPr eaLnBrk="1" hangingPunct="1"/>
            <a:r>
              <a:rPr lang="en-IN" altLang="en-US" b="1">
                <a:latin typeface="Calibri" panose="020F0502020204030204" pitchFamily="34" charset="0"/>
                <a:cs typeface="Calibri" panose="020F0502020204030204" pitchFamily="34" charset="0"/>
              </a:rPr>
              <a:t>Design- Screen design</a:t>
            </a:r>
            <a:endParaRPr lang="en-IN" altLang="en-US" b="1">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pPr>
              <a:defRPr/>
            </a:pPr>
            <a:fld id="{A6582B55-4E66-4BE5-85A4-28B9CA8A1ACB}" type="datetime1">
              <a:rPr lang="en-US"/>
            </a:fld>
            <a:endParaRPr lang="en-US" altLang="en-US" dirty="0"/>
          </a:p>
        </p:txBody>
      </p:sp>
      <p:sp>
        <p:nvSpPr>
          <p:cNvPr id="5" name="Footer Placeholder 4"/>
          <p:cNvSpPr>
            <a:spLocks noGrp="1"/>
          </p:cNvSpPr>
          <p:nvPr>
            <p:ph type="ftr" sz="quarter" idx="11"/>
          </p:nvPr>
        </p:nvSpPr>
        <p:spPr/>
        <p:txBody>
          <a:bodyPr/>
          <a:lstStyle/>
          <a:p>
            <a:pPr>
              <a:defRPr/>
            </a:pPr>
            <a:r>
              <a:rPr lang="en-US" altLang="en-US"/>
              <a:t>Dept of CSE., SOE-Dayananda Sagar University</a:t>
            </a:r>
            <a:endParaRPr lang="en-US" altLang="en-US"/>
          </a:p>
        </p:txBody>
      </p:sp>
      <p:sp>
        <p:nvSpPr>
          <p:cNvPr id="3174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086CBB62-1247-469C-A201-B100597EA265}"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pic>
        <p:nvPicPr>
          <p:cNvPr id="2" name="Content Placeholder 1"/>
          <p:cNvPicPr>
            <a:picLocks noChangeAspect="1"/>
          </p:cNvPicPr>
          <p:nvPr>
            <p:ph idx="1"/>
          </p:nvPr>
        </p:nvPicPr>
        <p:blipFill>
          <a:blip r:embed="rId1"/>
          <a:srcRect l="13019" r="13019"/>
          <a:stretch>
            <a:fillRect/>
          </a:stretch>
        </p:blipFill>
        <p:spPr>
          <a:xfrm>
            <a:off x="1350010" y="1381125"/>
            <a:ext cx="7338060" cy="4496435"/>
          </a:xfr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noChangeArrowheads="1"/>
          </p:cNvSpPr>
          <p:nvPr>
            <p:ph type="title"/>
          </p:nvPr>
        </p:nvSpPr>
        <p:spPr>
          <a:xfrm>
            <a:off x="1944688" y="623888"/>
            <a:ext cx="6589712" cy="1281112"/>
          </a:xfrm>
        </p:spPr>
        <p:txBody>
          <a:bodyPr/>
          <a:lstStyle/>
          <a:p>
            <a:r>
              <a:rPr lang="en-IN" altLang="en-US" b="1">
                <a:latin typeface="Calibri" panose="020F0502020204030204" pitchFamily="34" charset="0"/>
                <a:cs typeface="Calibri" panose="020F0502020204030204" pitchFamily="34" charset="0"/>
              </a:rPr>
              <a:t>Design- Screen design</a:t>
            </a:r>
            <a:endParaRPr lang="en-US" altLang="en-US"/>
          </a:p>
        </p:txBody>
      </p:sp>
      <p:sp>
        <p:nvSpPr>
          <p:cNvPr id="4" name="Date Placeholder 3"/>
          <p:cNvSpPr>
            <a:spLocks noGrp="1"/>
          </p:cNvSpPr>
          <p:nvPr>
            <p:ph type="dt" sz="quarter" idx="10"/>
          </p:nvPr>
        </p:nvSpPr>
        <p:spPr/>
        <p:txBody>
          <a:bodyPr/>
          <a:lstStyle/>
          <a:p>
            <a:pPr>
              <a:defRPr/>
            </a:pPr>
            <a:fld id="{3F98E38A-77E3-46C6-BD32-8CD13E2748C4}" type="datetime1">
              <a:rPr lang="en-US" smtClean="0"/>
            </a:fld>
            <a:endParaRPr lang="en-US" altLang="en-US" dirty="0"/>
          </a:p>
        </p:txBody>
      </p:sp>
      <p:sp>
        <p:nvSpPr>
          <p:cNvPr id="5" name="Footer Placeholder 4"/>
          <p:cNvSpPr>
            <a:spLocks noGrp="1"/>
          </p:cNvSpPr>
          <p:nvPr>
            <p:ph type="ftr" sz="quarter" idx="11"/>
          </p:nvPr>
        </p:nvSpPr>
        <p:spPr/>
        <p:txBody>
          <a:bodyPr/>
          <a:lstStyle/>
          <a:p>
            <a:pPr>
              <a:defRPr/>
            </a:pPr>
            <a:r>
              <a:rPr lang="en-US" altLang="en-US"/>
              <a:t>Dept of CSE., SOE-Dayananda Sagar University</a:t>
            </a:r>
            <a:endParaRPr lang="en-US" altLang="en-US"/>
          </a:p>
        </p:txBody>
      </p:sp>
      <p:sp>
        <p:nvSpPr>
          <p:cNvPr id="6" name="Slide Number Placeholder 5"/>
          <p:cNvSpPr>
            <a:spLocks noGrp="1"/>
          </p:cNvSpPr>
          <p:nvPr>
            <p:ph type="sldNum" sz="quarter" idx="12"/>
          </p:nvPr>
        </p:nvSpPr>
        <p:spPr/>
        <p:txBody>
          <a:bodyPr/>
          <a:lstStyle/>
          <a:p>
            <a:pPr>
              <a:defRPr/>
            </a:pPr>
            <a:r>
              <a:rPr lang="en-US"/>
              <a:t>(#)  of 12</a:t>
            </a:r>
            <a:endParaRPr lang="en-US" altLang="en-US"/>
          </a:p>
        </p:txBody>
      </p:sp>
      <p:pic>
        <p:nvPicPr>
          <p:cNvPr id="3" name="Content Placeholder 2"/>
          <p:cNvPicPr>
            <a:picLocks noChangeAspect="1"/>
          </p:cNvPicPr>
          <p:nvPr>
            <p:ph idx="1"/>
          </p:nvPr>
        </p:nvPicPr>
        <p:blipFill>
          <a:blip r:embed="rId1"/>
          <a:stretch>
            <a:fillRect/>
          </a:stretch>
        </p:blipFill>
        <p:spPr>
          <a:xfrm>
            <a:off x="1079500" y="1478280"/>
            <a:ext cx="7454900" cy="4384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noChangeArrowheads="1"/>
          </p:cNvSpPr>
          <p:nvPr>
            <p:ph type="title"/>
          </p:nvPr>
        </p:nvSpPr>
        <p:spPr>
          <a:xfrm>
            <a:off x="1676400" y="573088"/>
            <a:ext cx="6589713" cy="747712"/>
          </a:xfrm>
        </p:spPr>
        <p:txBody>
          <a:bodyPr/>
          <a:lstStyle/>
          <a:p>
            <a:pPr eaLnBrk="1" hangingPunct="1"/>
            <a:r>
              <a:rPr lang="en-IN" altLang="en-US" b="1">
                <a:latin typeface="Calibri" panose="020F0502020204030204" pitchFamily="34" charset="0"/>
                <a:cs typeface="Calibri" panose="020F0502020204030204" pitchFamily="34" charset="0"/>
              </a:rPr>
              <a:t>Design- Screen design</a:t>
            </a:r>
            <a:endParaRPr lang="en-IN" altLang="en-US" b="1">
              <a:latin typeface="Calibri" panose="020F0502020204030204" pitchFamily="34" charset="0"/>
              <a:cs typeface="Calibri" panose="020F0502020204030204" pitchFamily="34" charset="0"/>
            </a:endParaRPr>
          </a:p>
        </p:txBody>
      </p:sp>
      <p:sp>
        <p:nvSpPr>
          <p:cNvPr id="4" name="Date Placeholder 3"/>
          <p:cNvSpPr>
            <a:spLocks noGrp="1"/>
          </p:cNvSpPr>
          <p:nvPr>
            <p:ph type="dt" sz="quarter" idx="10"/>
          </p:nvPr>
        </p:nvSpPr>
        <p:spPr>
          <a:xfrm>
            <a:off x="1920875" y="6103938"/>
            <a:ext cx="1071563" cy="369887"/>
          </a:xfrm>
        </p:spPr>
        <p:txBody>
          <a:bodyPr/>
          <a:lstStyle/>
          <a:p>
            <a:pPr>
              <a:defRPr/>
            </a:pPr>
            <a:fld id="{A6582B55-4E66-4BE5-85A4-28B9CA8A1ACB}" type="datetime1">
              <a:rPr lang="en-US"/>
            </a:fld>
            <a:endParaRPr lang="en-US" altLang="en-US" dirty="0"/>
          </a:p>
        </p:txBody>
      </p:sp>
      <p:sp>
        <p:nvSpPr>
          <p:cNvPr id="5" name="Footer Placeholder 4"/>
          <p:cNvSpPr>
            <a:spLocks noGrp="1"/>
          </p:cNvSpPr>
          <p:nvPr>
            <p:ph type="ftr" sz="quarter" idx="11"/>
          </p:nvPr>
        </p:nvSpPr>
        <p:spPr/>
        <p:txBody>
          <a:bodyPr/>
          <a:lstStyle/>
          <a:p>
            <a:pPr>
              <a:defRPr/>
            </a:pPr>
            <a:r>
              <a:rPr lang="en-US" altLang="en-US"/>
              <a:t>Dept of CSE., SOE-Dayananda Sagar University</a:t>
            </a:r>
            <a:endParaRPr lang="en-US" altLang="en-US"/>
          </a:p>
        </p:txBody>
      </p:sp>
      <p:sp>
        <p:nvSpPr>
          <p:cNvPr id="3482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9E8F1DB2-3DC3-4925-A4F9-B71E81CCA5C8}"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sp>
        <p:nvSpPr>
          <p:cNvPr id="34822" name="AutoShape 8"/>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endParaRPr lang="en-US" altLang="en-US"/>
          </a:p>
        </p:txBody>
      </p:sp>
      <p:pic>
        <p:nvPicPr>
          <p:cNvPr id="2" name="Picture 1"/>
          <p:cNvPicPr>
            <a:picLocks noChangeAspect="1"/>
          </p:cNvPicPr>
          <p:nvPr/>
        </p:nvPicPr>
        <p:blipFill>
          <a:blip r:embed="rId1"/>
          <a:stretch>
            <a:fillRect/>
          </a:stretch>
        </p:blipFill>
        <p:spPr>
          <a:xfrm>
            <a:off x="629285" y="1346835"/>
            <a:ext cx="7978775" cy="4738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noChangeArrowheads="1"/>
          </p:cNvSpPr>
          <p:nvPr>
            <p:ph type="title"/>
          </p:nvPr>
        </p:nvSpPr>
        <p:spPr>
          <a:xfrm>
            <a:off x="1676400" y="573088"/>
            <a:ext cx="6589713" cy="747712"/>
          </a:xfrm>
        </p:spPr>
        <p:txBody>
          <a:bodyPr/>
          <a:lstStyle/>
          <a:p>
            <a:pPr eaLnBrk="1" hangingPunct="1"/>
            <a:r>
              <a:rPr lang="en-IN" altLang="en-US" b="1">
                <a:latin typeface="Calibri" panose="020F0502020204030204" pitchFamily="34" charset="0"/>
                <a:cs typeface="Calibri" panose="020F0502020204030204" pitchFamily="34" charset="0"/>
              </a:rPr>
              <a:t>Design- Screen design</a:t>
            </a:r>
            <a:endParaRPr lang="en-IN" altLang="en-US" b="1">
              <a:latin typeface="Calibri" panose="020F0502020204030204" pitchFamily="34" charset="0"/>
              <a:cs typeface="Calibri" panose="020F0502020204030204" pitchFamily="34" charset="0"/>
            </a:endParaRPr>
          </a:p>
        </p:txBody>
      </p:sp>
      <p:sp>
        <p:nvSpPr>
          <p:cNvPr id="4" name="Date Placeholder 3"/>
          <p:cNvSpPr>
            <a:spLocks noGrp="1"/>
          </p:cNvSpPr>
          <p:nvPr>
            <p:ph type="dt" sz="quarter" idx="10"/>
          </p:nvPr>
        </p:nvSpPr>
        <p:spPr>
          <a:xfrm>
            <a:off x="1920875" y="6103938"/>
            <a:ext cx="1071563" cy="369887"/>
          </a:xfrm>
        </p:spPr>
        <p:txBody>
          <a:bodyPr/>
          <a:lstStyle/>
          <a:p>
            <a:pPr>
              <a:defRPr/>
            </a:pPr>
            <a:fld id="{A6582B55-4E66-4BE5-85A4-28B9CA8A1ACB}" type="datetime1">
              <a:rPr lang="en-US"/>
            </a:fld>
            <a:endParaRPr lang="en-US" altLang="en-US" dirty="0"/>
          </a:p>
        </p:txBody>
      </p:sp>
      <p:sp>
        <p:nvSpPr>
          <p:cNvPr id="5" name="Footer Placeholder 4"/>
          <p:cNvSpPr>
            <a:spLocks noGrp="1"/>
          </p:cNvSpPr>
          <p:nvPr>
            <p:ph type="ftr" sz="quarter" idx="11"/>
          </p:nvPr>
        </p:nvSpPr>
        <p:spPr/>
        <p:txBody>
          <a:bodyPr/>
          <a:lstStyle/>
          <a:p>
            <a:pPr>
              <a:defRPr/>
            </a:pPr>
            <a:r>
              <a:rPr lang="en-US" altLang="en-US"/>
              <a:t>Dept of CSE., SOE-Dayananda Sagar University</a:t>
            </a:r>
            <a:endParaRPr lang="en-US" altLang="en-US"/>
          </a:p>
        </p:txBody>
      </p:sp>
      <p:sp>
        <p:nvSpPr>
          <p:cNvPr id="3277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A49078B0-AEC7-478F-B3B4-73B9064A7248}"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pic>
        <p:nvPicPr>
          <p:cNvPr id="2" name="Picture 1"/>
          <p:cNvPicPr>
            <a:picLocks noChangeAspect="1"/>
          </p:cNvPicPr>
          <p:nvPr/>
        </p:nvPicPr>
        <p:blipFill>
          <a:blip r:embed="rId1"/>
          <a:stretch>
            <a:fillRect/>
          </a:stretch>
        </p:blipFill>
        <p:spPr>
          <a:xfrm>
            <a:off x="739775" y="1505585"/>
            <a:ext cx="8074660" cy="4451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a:xfrm>
            <a:off x="1676400" y="573088"/>
            <a:ext cx="6589713" cy="747712"/>
          </a:xfrm>
        </p:spPr>
        <p:txBody>
          <a:bodyPr/>
          <a:lstStyle/>
          <a:p>
            <a:pPr eaLnBrk="1" hangingPunct="1"/>
            <a:r>
              <a:rPr lang="en-IN" altLang="en-US" b="1">
                <a:latin typeface="Calibri" panose="020F0502020204030204" pitchFamily="34" charset="0"/>
                <a:cs typeface="Calibri" panose="020F0502020204030204" pitchFamily="34" charset="0"/>
              </a:rPr>
              <a:t>Design- Screen design</a:t>
            </a:r>
            <a:endParaRPr lang="en-IN" altLang="en-US" b="1">
              <a:latin typeface="Calibri" panose="020F0502020204030204" pitchFamily="34" charset="0"/>
              <a:cs typeface="Calibri" panose="020F0502020204030204" pitchFamily="34" charset="0"/>
            </a:endParaRPr>
          </a:p>
        </p:txBody>
      </p:sp>
      <p:sp>
        <p:nvSpPr>
          <p:cNvPr id="4" name="Date Placeholder 3"/>
          <p:cNvSpPr>
            <a:spLocks noGrp="1"/>
          </p:cNvSpPr>
          <p:nvPr>
            <p:ph type="dt" sz="quarter" idx="10"/>
          </p:nvPr>
        </p:nvSpPr>
        <p:spPr>
          <a:xfrm>
            <a:off x="1920875" y="6103938"/>
            <a:ext cx="1071563" cy="369887"/>
          </a:xfrm>
        </p:spPr>
        <p:txBody>
          <a:bodyPr/>
          <a:lstStyle/>
          <a:p>
            <a:pPr>
              <a:defRPr/>
            </a:pPr>
            <a:fld id="{A6582B55-4E66-4BE5-85A4-28B9CA8A1ACB}" type="datetime1">
              <a:rPr lang="en-US"/>
            </a:fld>
            <a:endParaRPr lang="en-US" altLang="en-US" dirty="0"/>
          </a:p>
        </p:txBody>
      </p:sp>
      <p:sp>
        <p:nvSpPr>
          <p:cNvPr id="5" name="Footer Placeholder 4"/>
          <p:cNvSpPr>
            <a:spLocks noGrp="1"/>
          </p:cNvSpPr>
          <p:nvPr>
            <p:ph type="ftr" sz="quarter" idx="11"/>
          </p:nvPr>
        </p:nvSpPr>
        <p:spPr/>
        <p:txBody>
          <a:bodyPr/>
          <a:lstStyle/>
          <a:p>
            <a:pPr>
              <a:defRPr/>
            </a:pPr>
            <a:r>
              <a:rPr lang="en-US" altLang="en-US"/>
              <a:t>Dept of CSE., SOE-Dayananda Sagar University</a:t>
            </a:r>
            <a:endParaRPr lang="en-US" altLang="en-US"/>
          </a:p>
        </p:txBody>
      </p:sp>
      <p:sp>
        <p:nvSpPr>
          <p:cNvPr id="3584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4244C844-D709-4E54-86A4-4F394D830F52}"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pic>
        <p:nvPicPr>
          <p:cNvPr id="2" name="Picture 1"/>
          <p:cNvPicPr>
            <a:picLocks noChangeAspect="1"/>
          </p:cNvPicPr>
          <p:nvPr/>
        </p:nvPicPr>
        <p:blipFill>
          <a:blip r:embed="rId1"/>
          <a:stretch>
            <a:fillRect/>
          </a:stretch>
        </p:blipFill>
        <p:spPr>
          <a:xfrm>
            <a:off x="732155" y="1748790"/>
            <a:ext cx="7797800" cy="4171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noChangeArrowheads="1"/>
          </p:cNvSpPr>
          <p:nvPr>
            <p:ph type="title"/>
          </p:nvPr>
        </p:nvSpPr>
        <p:spPr>
          <a:xfrm>
            <a:off x="1676400" y="573088"/>
            <a:ext cx="6589713" cy="747712"/>
          </a:xfrm>
        </p:spPr>
        <p:txBody>
          <a:bodyPr/>
          <a:lstStyle/>
          <a:p>
            <a:pPr eaLnBrk="1" hangingPunct="1"/>
            <a:r>
              <a:rPr lang="en-IN" altLang="en-US" b="1">
                <a:latin typeface="Calibri" panose="020F0502020204030204" pitchFamily="34" charset="0"/>
                <a:cs typeface="Calibri" panose="020F0502020204030204" pitchFamily="34" charset="0"/>
              </a:rPr>
              <a:t>Deliverables</a:t>
            </a:r>
            <a:endParaRPr lang="en-IN" altLang="en-US" b="1">
              <a:latin typeface="Calibri" panose="020F0502020204030204" pitchFamily="34" charset="0"/>
              <a:cs typeface="Calibri" panose="020F0502020204030204" pitchFamily="34" charset="0"/>
            </a:endParaRPr>
          </a:p>
        </p:txBody>
      </p:sp>
      <p:sp>
        <p:nvSpPr>
          <p:cNvPr id="3686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ECAAB560-D480-406A-A9BC-A771F69B5FF5}"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sp>
        <p:nvSpPr>
          <p:cNvPr id="7" name="Date Placeholder 1"/>
          <p:cNvSpPr>
            <a:spLocks noGrp="1"/>
          </p:cNvSpPr>
          <p:nvPr>
            <p:ph type="dt" sz="quarter" idx="10"/>
          </p:nvPr>
        </p:nvSpPr>
        <p:spPr>
          <a:xfrm>
            <a:off x="1943100" y="6156325"/>
            <a:ext cx="876300" cy="369888"/>
          </a:xfrm>
        </p:spPr>
        <p:txBody>
          <a:bodyPr/>
          <a:lstStyle>
            <a:lvl1pPr>
              <a:defRPr/>
            </a:lvl1pPr>
          </a:lstStyle>
          <a:p>
            <a:pPr>
              <a:defRPr/>
            </a:pPr>
            <a:fld id="{5973C28E-E65B-437D-8851-2BE1F0A9B3E1}" type="datetime1">
              <a:rPr lang="en-US" smtClean="0"/>
            </a:fld>
            <a:endParaRPr lang="en-US" altLang="en-US" dirty="0"/>
          </a:p>
        </p:txBody>
      </p:sp>
      <p:sp>
        <p:nvSpPr>
          <p:cNvPr id="8" name="Footer Placeholder 2"/>
          <p:cNvSpPr>
            <a:spLocks noGrp="1"/>
          </p:cNvSpPr>
          <p:nvPr>
            <p:ph type="ftr" sz="quarter" idx="11"/>
          </p:nvPr>
        </p:nvSpPr>
        <p:spPr>
          <a:xfrm>
            <a:off x="2819400" y="6156325"/>
            <a:ext cx="5716588" cy="365125"/>
          </a:xfrm>
        </p:spPr>
        <p:txBody>
          <a:bodyPr/>
          <a:lstStyle>
            <a:lvl1pPr algn="ctr">
              <a:defRPr/>
            </a:lvl1pPr>
          </a:lstStyle>
          <a:p>
            <a:pPr>
              <a:defRPr/>
            </a:pPr>
            <a:r>
              <a:rPr lang="en-US" altLang="en-US" dirty="0"/>
              <a:t>Dept of CSE., SOE-Dayananda Sagar University</a:t>
            </a:r>
            <a:endParaRPr lang="en-US" altLang="en-US" dirty="0"/>
          </a:p>
        </p:txBody>
      </p:sp>
      <p:sp>
        <p:nvSpPr>
          <p:cNvPr id="36870" name="TextBox 5"/>
          <p:cNvSpPr txBox="1">
            <a:spLocks noChangeArrowheads="1"/>
          </p:cNvSpPr>
          <p:nvPr/>
        </p:nvSpPr>
        <p:spPr bwMode="auto">
          <a:xfrm>
            <a:off x="762000" y="1447800"/>
            <a:ext cx="8001000" cy="526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a:spcBef>
                <a:spcPct val="0"/>
              </a:spcBef>
              <a:buClrTx/>
              <a:buFontTx/>
              <a:buChar char="•"/>
            </a:pPr>
            <a:r>
              <a:rPr lang="en-US" altLang="en-GB" sz="1600" b="1">
                <a:solidFill>
                  <a:schemeClr val="tx1"/>
                </a:solidFill>
                <a:latin typeface="Arial" panose="020B0604020202020204" pitchFamily="34" charset="0"/>
                <a:cs typeface="Arial" panose="020B0604020202020204" pitchFamily="34" charset="0"/>
              </a:rPr>
              <a:t>Fully Functional MERN Application: A complete web-based platform featuring a responsive User Interface for customers and a comprehensive Admin Dashboard for restaurant management.</a:t>
            </a:r>
            <a:endParaRPr lang="en-US" altLang="en-GB" sz="1600" b="1">
              <a:solidFill>
                <a:schemeClr val="tx1"/>
              </a:solidFill>
              <a:latin typeface="Arial" panose="020B0604020202020204" pitchFamily="34" charset="0"/>
              <a:cs typeface="Arial" panose="020B0604020202020204" pitchFamily="34" charset="0"/>
            </a:endParaRPr>
          </a:p>
          <a:p>
            <a:pPr algn="just">
              <a:spcBef>
                <a:spcPct val="0"/>
              </a:spcBef>
              <a:buClrTx/>
              <a:buFontTx/>
              <a:buChar char="•"/>
            </a:pPr>
            <a:endParaRPr lang="en-US" altLang="en-GB" sz="1600" b="1">
              <a:solidFill>
                <a:schemeClr val="tx1"/>
              </a:solidFill>
              <a:latin typeface="Arial" panose="020B0604020202020204" pitchFamily="34" charset="0"/>
              <a:cs typeface="Arial" panose="020B0604020202020204" pitchFamily="34" charset="0"/>
            </a:endParaRPr>
          </a:p>
          <a:p>
            <a:pPr algn="just">
              <a:spcBef>
                <a:spcPct val="0"/>
              </a:spcBef>
              <a:buClrTx/>
              <a:buFontTx/>
              <a:buChar char="•"/>
            </a:pPr>
            <a:r>
              <a:rPr lang="en-US" altLang="en-GB" sz="1600" b="1">
                <a:solidFill>
                  <a:schemeClr val="tx1"/>
                </a:solidFill>
                <a:latin typeface="Arial" panose="020B0604020202020204" pitchFamily="34" charset="0"/>
                <a:cs typeface="Arial" panose="020B0604020202020204" pitchFamily="34" charset="0"/>
              </a:rPr>
              <a:t>Advanced MongoDB Schema Design: A robust, denormalized data model optimized for high-speed read/write operations, utilizing Embedded Documents and References appropriately.</a:t>
            </a:r>
            <a:endParaRPr lang="en-US" altLang="en-GB" sz="1600" b="1">
              <a:solidFill>
                <a:schemeClr val="tx1"/>
              </a:solidFill>
              <a:latin typeface="Arial" panose="020B0604020202020204" pitchFamily="34" charset="0"/>
              <a:cs typeface="Arial" panose="020B0604020202020204" pitchFamily="34" charset="0"/>
            </a:endParaRPr>
          </a:p>
          <a:p>
            <a:pPr algn="just">
              <a:spcBef>
                <a:spcPct val="0"/>
              </a:spcBef>
              <a:buClrTx/>
              <a:buFontTx/>
              <a:buChar char="•"/>
            </a:pPr>
            <a:endParaRPr lang="en-US" altLang="en-GB" sz="1600" b="1">
              <a:solidFill>
                <a:schemeClr val="tx1"/>
              </a:solidFill>
              <a:latin typeface="Arial" panose="020B0604020202020204" pitchFamily="34" charset="0"/>
              <a:cs typeface="Arial" panose="020B0604020202020204" pitchFamily="34" charset="0"/>
            </a:endParaRPr>
          </a:p>
          <a:p>
            <a:pPr algn="just">
              <a:spcBef>
                <a:spcPct val="0"/>
              </a:spcBef>
              <a:buClrTx/>
              <a:buFontTx/>
              <a:buChar char="•"/>
            </a:pPr>
            <a:r>
              <a:rPr lang="en-US" altLang="en-GB" sz="1600" b="1">
                <a:solidFill>
                  <a:schemeClr val="tx1"/>
                </a:solidFill>
                <a:latin typeface="Arial" panose="020B0604020202020204" pitchFamily="34" charset="0"/>
                <a:cs typeface="Arial" panose="020B0604020202020204" pitchFamily="34" charset="0"/>
              </a:rPr>
              <a:t>Geospatial Implementation: Functional proximity-based search logic using MongoDB’s 2dsphere indexing to connect users with the nearest available restaurants.</a:t>
            </a:r>
            <a:endParaRPr lang="en-US" altLang="en-GB" sz="1600" b="1">
              <a:solidFill>
                <a:schemeClr val="tx1"/>
              </a:solidFill>
              <a:latin typeface="Arial" panose="020B0604020202020204" pitchFamily="34" charset="0"/>
              <a:cs typeface="Arial" panose="020B0604020202020204" pitchFamily="34" charset="0"/>
            </a:endParaRPr>
          </a:p>
          <a:p>
            <a:pPr algn="just">
              <a:spcBef>
                <a:spcPct val="0"/>
              </a:spcBef>
              <a:buClrTx/>
              <a:buFontTx/>
              <a:buChar char="•"/>
            </a:pPr>
            <a:endParaRPr lang="en-US" altLang="en-GB" sz="1600" b="1">
              <a:solidFill>
                <a:schemeClr val="tx1"/>
              </a:solidFill>
              <a:latin typeface="Arial" panose="020B0604020202020204" pitchFamily="34" charset="0"/>
              <a:cs typeface="Arial" panose="020B0604020202020204" pitchFamily="34" charset="0"/>
            </a:endParaRPr>
          </a:p>
          <a:p>
            <a:pPr algn="just">
              <a:spcBef>
                <a:spcPct val="0"/>
              </a:spcBef>
              <a:buClrTx/>
              <a:buFontTx/>
              <a:buChar char="•"/>
            </a:pPr>
            <a:r>
              <a:rPr lang="en-US" altLang="en-GB" sz="1600" b="1">
                <a:solidFill>
                  <a:schemeClr val="tx1"/>
                </a:solidFill>
                <a:latin typeface="Arial" panose="020B0604020202020204" pitchFamily="34" charset="0"/>
                <a:cs typeface="Arial" panose="020B0604020202020204" pitchFamily="34" charset="0"/>
              </a:rPr>
              <a:t>Secure Authentication System: Implementation of JWT (JSON Web Tokens) and Bcrypt for secure, role-based access control (Admin vs. Customer).</a:t>
            </a:r>
            <a:endParaRPr lang="en-US" altLang="en-GB" sz="1600" b="1">
              <a:solidFill>
                <a:schemeClr val="tx1"/>
              </a:solidFill>
              <a:latin typeface="Arial" panose="020B0604020202020204" pitchFamily="34" charset="0"/>
              <a:cs typeface="Arial" panose="020B0604020202020204" pitchFamily="34" charset="0"/>
            </a:endParaRPr>
          </a:p>
          <a:p>
            <a:pPr algn="just">
              <a:spcBef>
                <a:spcPct val="0"/>
              </a:spcBef>
              <a:buClrTx/>
              <a:buFontTx/>
              <a:buChar char="•"/>
            </a:pPr>
            <a:endParaRPr lang="en-US" altLang="en-GB" sz="1600" b="1">
              <a:solidFill>
                <a:schemeClr val="tx1"/>
              </a:solidFill>
              <a:latin typeface="Arial" panose="020B0604020202020204" pitchFamily="34" charset="0"/>
              <a:cs typeface="Arial" panose="020B0604020202020204" pitchFamily="34" charset="0"/>
            </a:endParaRPr>
          </a:p>
          <a:p>
            <a:pPr algn="just">
              <a:spcBef>
                <a:spcPct val="0"/>
              </a:spcBef>
              <a:buClrTx/>
              <a:buFontTx/>
              <a:buChar char="•"/>
            </a:pPr>
            <a:r>
              <a:rPr lang="en-US" altLang="en-GB" sz="1600" b="1">
                <a:solidFill>
                  <a:schemeClr val="tx1"/>
                </a:solidFill>
                <a:latin typeface="Arial" panose="020B0604020202020204" pitchFamily="34" charset="0"/>
                <a:cs typeface="Arial" panose="020B0604020202020204" pitchFamily="34" charset="0"/>
              </a:rPr>
              <a:t>Real-time Order Management: A dynamic order lifecycle tracking system that updates statuses (Pending, Confirmed, Delivered) in real-time.</a:t>
            </a:r>
            <a:endParaRPr lang="en-US" altLang="en-GB" sz="1600" b="1">
              <a:solidFill>
                <a:schemeClr val="tx1"/>
              </a:solidFill>
              <a:latin typeface="Arial" panose="020B0604020202020204" pitchFamily="34" charset="0"/>
              <a:cs typeface="Arial" panose="020B0604020202020204" pitchFamily="34" charset="0"/>
            </a:endParaRPr>
          </a:p>
          <a:p>
            <a:pPr algn="just">
              <a:spcBef>
                <a:spcPct val="0"/>
              </a:spcBef>
              <a:buClrTx/>
              <a:buFontTx/>
              <a:buChar char="•"/>
            </a:pPr>
            <a:endParaRPr lang="en-US" altLang="en-GB" sz="1600" b="1">
              <a:solidFill>
                <a:schemeClr val="tx1"/>
              </a:solidFill>
              <a:latin typeface="Arial" panose="020B0604020202020204" pitchFamily="34" charset="0"/>
              <a:cs typeface="Arial" panose="020B0604020202020204" pitchFamily="34" charset="0"/>
            </a:endParaRPr>
          </a:p>
          <a:p>
            <a:pPr algn="just">
              <a:spcBef>
                <a:spcPct val="0"/>
              </a:spcBef>
              <a:buClrTx/>
              <a:buFontTx/>
              <a:buChar char="•"/>
            </a:pPr>
            <a:r>
              <a:rPr lang="en-US" altLang="en-GB" sz="1600" b="1">
                <a:solidFill>
                  <a:schemeClr val="tx1"/>
                </a:solidFill>
                <a:latin typeface="Arial" panose="020B0604020202020204" pitchFamily="34" charset="0"/>
                <a:cs typeface="Arial" panose="020B0604020202020204" pitchFamily="34" charset="0"/>
              </a:rPr>
              <a:t>Aggregation Analytics Engine: A suite of complex MongoDB aggregation pipelines used to generate business insights, such as daily revenue reports and top-selling food items</a:t>
            </a:r>
            <a:endParaRPr lang="en-US" altLang="en-GB" sz="1600" b="1">
              <a:solidFill>
                <a:schemeClr val="tx1"/>
              </a:solidFill>
              <a:latin typeface="Arial" panose="020B0604020202020204" pitchFamily="34" charset="0"/>
              <a:cs typeface="Arial" panose="020B0604020202020204" pitchFamily="34" charset="0"/>
            </a:endParaRPr>
          </a:p>
        </p:txBody>
      </p:sp>
      <p:sp>
        <p:nvSpPr>
          <p:cNvPr id="36871" name="Rectangle 10"/>
          <p:cNvSpPr>
            <a:spLocks noChangeArrowheads="1"/>
          </p:cNvSpPr>
          <p:nvPr/>
        </p:nvSpPr>
        <p:spPr bwMode="auto">
          <a:xfrm>
            <a:off x="0" y="-230188"/>
            <a:ext cx="3238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Char char="•"/>
            </a:pPr>
            <a:r>
              <a:rPr lang="en-US" altLang="en-US" sz="600">
                <a:solidFill>
                  <a:schemeClr val="tx1"/>
                </a:solidFill>
              </a:rPr>
              <a:t>.</a:t>
            </a:r>
            <a:endParaRPr lang="en-US" altLang="en-US">
              <a:solidFill>
                <a:schemeClr val="tx1"/>
              </a:solidFill>
            </a:endParaRPr>
          </a:p>
          <a:p>
            <a:pPr>
              <a:spcBef>
                <a:spcPct val="0"/>
              </a:spcBef>
              <a:buClrTx/>
              <a:buFontTx/>
              <a:buChar char="•"/>
            </a:pPr>
            <a:endParaRPr lang="en-US" altLang="en-US">
              <a:solidFill>
                <a:schemeClr val="tx1"/>
              </a:solidFill>
            </a:endParaRPr>
          </a:p>
        </p:txBody>
      </p:sp>
      <p:sp>
        <p:nvSpPr>
          <p:cNvPr id="36872" name="Rectangle 11"/>
          <p:cNvSpPr>
            <a:spLocks noChangeArrowheads="1"/>
          </p:cNvSpPr>
          <p:nvPr/>
        </p:nvSpPr>
        <p:spPr bwMode="auto">
          <a:xfrm>
            <a:off x="0" y="-323850"/>
            <a:ext cx="3889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endParaRPr lang="en-US" altLang="en-US">
              <a:solidFill>
                <a:schemeClr val="tx1"/>
              </a:solidFill>
            </a:endParaRPr>
          </a:p>
          <a:p>
            <a:pPr>
              <a:spcBef>
                <a:spcPct val="0"/>
              </a:spcBef>
              <a:buClrTx/>
              <a:buFontTx/>
              <a:buChar char="•"/>
            </a:pPr>
            <a:r>
              <a:rPr lang="en-US" altLang="en-US">
                <a:solidFill>
                  <a:schemeClr val="tx1"/>
                </a:solidFill>
              </a:rPr>
              <a:t>.</a:t>
            </a:r>
            <a:endParaRPr lang="en-US"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noChangeArrowheads="1"/>
          </p:cNvSpPr>
          <p:nvPr>
            <p:ph type="title"/>
          </p:nvPr>
        </p:nvSpPr>
        <p:spPr>
          <a:xfrm>
            <a:off x="1676400" y="573088"/>
            <a:ext cx="6589713" cy="747712"/>
          </a:xfrm>
        </p:spPr>
        <p:txBody>
          <a:bodyPr/>
          <a:lstStyle/>
          <a:p>
            <a:pPr eaLnBrk="1" hangingPunct="1"/>
            <a:r>
              <a:rPr lang="en-IN" altLang="en-US" b="1">
                <a:latin typeface="Calibri" panose="020F0502020204030204" pitchFamily="34" charset="0"/>
                <a:cs typeface="Calibri" panose="020F0502020204030204" pitchFamily="34" charset="0"/>
              </a:rPr>
              <a:t>References</a:t>
            </a:r>
            <a:endParaRPr lang="en-IN" altLang="en-US" b="1">
              <a:latin typeface="Calibri" panose="020F0502020204030204" pitchFamily="34" charset="0"/>
              <a:cs typeface="Calibri" panose="020F0502020204030204" pitchFamily="34" charset="0"/>
            </a:endParaRPr>
          </a:p>
        </p:txBody>
      </p:sp>
      <p:sp>
        <p:nvSpPr>
          <p:cNvPr id="37891" name="Content Placeholder 2"/>
          <p:cNvSpPr>
            <a:spLocks noGrp="1" noChangeArrowheads="1"/>
          </p:cNvSpPr>
          <p:nvPr>
            <p:ph idx="1"/>
          </p:nvPr>
        </p:nvSpPr>
        <p:spPr>
          <a:xfrm>
            <a:off x="1033780" y="1320800"/>
            <a:ext cx="7691120" cy="5650230"/>
          </a:xfrm>
        </p:spPr>
        <p:txBody>
          <a:bodyPr/>
          <a:lstStyle/>
          <a:p>
            <a:pPr marL="0" indent="0">
              <a:buNone/>
            </a:pPr>
            <a:r>
              <a:rPr lang="en-US" altLang="en-GB" sz="1600" b="1">
                <a:solidFill>
                  <a:schemeClr val="tx1"/>
                </a:solidFill>
                <a:latin typeface="Calibri" panose="020F0502020204030204" pitchFamily="34" charset="0"/>
                <a:cs typeface="Calibri" panose="020F0502020204030204" pitchFamily="34" charset="0"/>
              </a:rPr>
              <a:t>Peer-Reviewed Journals &amp; Reports</a:t>
            </a:r>
            <a:endParaRPr lang="en-US" altLang="en-GB" sz="1600" b="1">
              <a:solidFill>
                <a:schemeClr val="tx1"/>
              </a:solidFill>
              <a:latin typeface="Calibri" panose="020F0502020204030204" pitchFamily="34" charset="0"/>
              <a:cs typeface="Calibri" panose="020F0502020204030204" pitchFamily="34" charset="0"/>
            </a:endParaRPr>
          </a:p>
          <a:p>
            <a:r>
              <a:rPr lang="en-US" altLang="en-GB" sz="1600">
                <a:solidFill>
                  <a:schemeClr val="tx1"/>
                </a:solidFill>
                <a:latin typeface="Calibri" panose="020F0502020204030204" pitchFamily="34" charset="0"/>
                <a:cs typeface="Calibri" panose="020F0502020204030204" pitchFamily="34" charset="0"/>
              </a:rPr>
              <a:t>Mulla, A. A., et al. (2023). "Designing Web Application of Online Food Ordering for Restaurant Chain using Web Technologies." International Journal of Research in Engineering and Science (IJRES).</a:t>
            </a:r>
            <a:endParaRPr lang="en-US" altLang="en-GB" sz="1600">
              <a:solidFill>
                <a:schemeClr val="tx1"/>
              </a:solidFill>
              <a:latin typeface="Calibri" panose="020F0502020204030204" pitchFamily="34" charset="0"/>
              <a:cs typeface="Calibri" panose="020F0502020204030204" pitchFamily="34" charset="0"/>
            </a:endParaRPr>
          </a:p>
          <a:p>
            <a:r>
              <a:rPr lang="en-US" altLang="en-GB" sz="1600">
                <a:solidFill>
                  <a:schemeClr val="tx1"/>
                </a:solidFill>
                <a:latin typeface="Calibri" panose="020F0502020204030204" pitchFamily="34" charset="0"/>
                <a:cs typeface="Calibri" panose="020F0502020204030204" pitchFamily="34" charset="0"/>
              </a:rPr>
              <a:t>Pathan, J., et al. (2024). "Food Ordering Web Application using MERN Stack: A Performance Analysis." International Journal of Trend in Scientific Research and Development (IJTSRD).</a:t>
            </a:r>
            <a:endParaRPr lang="en-US" altLang="en-GB" sz="1600">
              <a:solidFill>
                <a:schemeClr val="tx1"/>
              </a:solidFill>
              <a:latin typeface="Calibri" panose="020F0502020204030204" pitchFamily="34" charset="0"/>
              <a:cs typeface="Calibri" panose="020F0502020204030204" pitchFamily="34" charset="0"/>
            </a:endParaRPr>
          </a:p>
          <a:p>
            <a:r>
              <a:rPr lang="en-US" altLang="en-GB" sz="1600">
                <a:solidFill>
                  <a:schemeClr val="tx1"/>
                </a:solidFill>
                <a:latin typeface="Calibri" panose="020F0502020204030204" pitchFamily="34" charset="0"/>
                <a:cs typeface="Calibri" panose="020F0502020204030204" pitchFamily="34" charset="0"/>
              </a:rPr>
              <a:t>Srivastava, M. K. (2021). "Online Food Delivery: Study with Special Reference to Food Aggregators." International Journal of Multidisciplinary Research and Analysis.</a:t>
            </a:r>
            <a:endParaRPr lang="en-US" altLang="en-GB" sz="1600">
              <a:solidFill>
                <a:schemeClr val="tx1"/>
              </a:solidFill>
              <a:latin typeface="Calibri" panose="020F0502020204030204" pitchFamily="34" charset="0"/>
              <a:cs typeface="Calibri" panose="020F0502020204030204" pitchFamily="34" charset="0"/>
            </a:endParaRPr>
          </a:p>
          <a:p>
            <a:pPr marL="0" indent="0">
              <a:buNone/>
            </a:pPr>
            <a:r>
              <a:rPr lang="en-US" altLang="en-GB" sz="1600" b="1">
                <a:solidFill>
                  <a:schemeClr val="tx1"/>
                </a:solidFill>
                <a:latin typeface="Calibri" panose="020F0502020204030204" pitchFamily="34" charset="0"/>
                <a:cs typeface="Calibri" panose="020F0502020204030204" pitchFamily="34" charset="0"/>
              </a:rPr>
              <a:t>Technical Textbooks</a:t>
            </a:r>
            <a:endParaRPr lang="en-US" altLang="en-GB" sz="1600" b="1">
              <a:solidFill>
                <a:schemeClr val="tx1"/>
              </a:solidFill>
              <a:latin typeface="Calibri" panose="020F0502020204030204" pitchFamily="34" charset="0"/>
              <a:cs typeface="Calibri" panose="020F0502020204030204" pitchFamily="34" charset="0"/>
            </a:endParaRPr>
          </a:p>
          <a:p>
            <a:r>
              <a:rPr lang="en-US" altLang="en-GB" sz="1600">
                <a:solidFill>
                  <a:schemeClr val="tx1"/>
                </a:solidFill>
                <a:latin typeface="Calibri" panose="020F0502020204030204" pitchFamily="34" charset="0"/>
                <a:cs typeface="Calibri" panose="020F0502020204030204" pitchFamily="34" charset="0"/>
              </a:rPr>
              <a:t>Chodorow, K. MongoDB: The Definitive Guide - Powerful Tools for Data Management. O'Reilly Media.</a:t>
            </a:r>
            <a:endParaRPr lang="en-US" altLang="en-GB" sz="1600">
              <a:solidFill>
                <a:schemeClr val="tx1"/>
              </a:solidFill>
              <a:latin typeface="Calibri" panose="020F0502020204030204" pitchFamily="34" charset="0"/>
              <a:cs typeface="Calibri" panose="020F0502020204030204" pitchFamily="34" charset="0"/>
            </a:endParaRPr>
          </a:p>
          <a:p>
            <a:r>
              <a:rPr lang="en-US" altLang="en-GB" sz="1600">
                <a:solidFill>
                  <a:schemeClr val="tx1"/>
                </a:solidFill>
                <a:latin typeface="Calibri" panose="020F0502020204030204" pitchFamily="34" charset="0"/>
                <a:cs typeface="Calibri" panose="020F0502020204030204" pitchFamily="34" charset="0"/>
              </a:rPr>
              <a:t>Done, P. Practical MongoDB Aggregations: The Go-to Guide for Data Manipulation and Analysis. Packt Publishing.</a:t>
            </a:r>
            <a:endParaRPr lang="en-US" altLang="en-GB" sz="1600">
              <a:solidFill>
                <a:schemeClr val="tx1"/>
              </a:solidFill>
              <a:latin typeface="Calibri" panose="020F0502020204030204" pitchFamily="34" charset="0"/>
              <a:cs typeface="Calibri" panose="020F0502020204030204" pitchFamily="34" charset="0"/>
            </a:endParaRPr>
          </a:p>
          <a:p>
            <a:r>
              <a:rPr lang="en-US" altLang="en-GB" sz="1600">
                <a:solidFill>
                  <a:schemeClr val="tx1"/>
                </a:solidFill>
                <a:latin typeface="Calibri" panose="020F0502020204030204" pitchFamily="34" charset="0"/>
                <a:cs typeface="Calibri" panose="020F0502020204030204" pitchFamily="34" charset="0"/>
              </a:rPr>
              <a:t>H.B. Gupta, et al. (2025). Harnessing the MERN Stack for Scalable E-commerce: A Full-Stack Approach with MongoDB.</a:t>
            </a:r>
            <a:endParaRPr lang="en-US" altLang="en-GB" sz="1600">
              <a:solidFill>
                <a:schemeClr val="tx1"/>
              </a:solidFill>
              <a:latin typeface="Calibri" panose="020F0502020204030204" pitchFamily="34" charset="0"/>
              <a:cs typeface="Calibri" panose="020F0502020204030204" pitchFamily="34" charset="0"/>
            </a:endParaRPr>
          </a:p>
        </p:txBody>
      </p:sp>
      <p:sp>
        <p:nvSpPr>
          <p:cNvPr id="4" name="Date Placeholder 3"/>
          <p:cNvSpPr>
            <a:spLocks noGrp="1"/>
          </p:cNvSpPr>
          <p:nvPr>
            <p:ph type="dt" sz="quarter" idx="10"/>
          </p:nvPr>
        </p:nvSpPr>
        <p:spPr/>
        <p:txBody>
          <a:bodyPr/>
          <a:lstStyle/>
          <a:p>
            <a:pPr>
              <a:defRPr/>
            </a:pPr>
            <a:fld id="{CEBED0AC-B1C5-4D9E-B8BC-A200B7C1B7E1}" type="datetime1">
              <a:rPr lang="en-US"/>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a:t>Dept of CSE., SOE-Dayananda Sagar University</a:t>
            </a:r>
            <a:endParaRPr lang="en-US" altLang="en-US" dirty="0"/>
          </a:p>
        </p:txBody>
      </p:sp>
      <p:sp>
        <p:nvSpPr>
          <p:cNvPr id="3789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E9CEB91B-4111-45D5-8034-A657EC2C84B2}"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noChangeArrowheads="1"/>
          </p:cNvSpPr>
          <p:nvPr>
            <p:ph type="title"/>
          </p:nvPr>
        </p:nvSpPr>
        <p:spPr>
          <a:xfrm>
            <a:off x="1676400" y="573088"/>
            <a:ext cx="6589713" cy="747712"/>
          </a:xfrm>
        </p:spPr>
        <p:txBody>
          <a:bodyPr/>
          <a:lstStyle/>
          <a:p>
            <a:pPr eaLnBrk="1" hangingPunct="1"/>
            <a:r>
              <a:rPr lang="en-IN" altLang="en-US" b="1">
                <a:latin typeface="Calibri" panose="020F0502020204030204" pitchFamily="34" charset="0"/>
                <a:cs typeface="Calibri" panose="020F0502020204030204" pitchFamily="34" charset="0"/>
              </a:rPr>
              <a:t>Overview</a:t>
            </a:r>
            <a:endParaRPr lang="en-IN" altLang="en-US" b="1">
              <a:latin typeface="Calibri" panose="020F0502020204030204" pitchFamily="34" charset="0"/>
              <a:cs typeface="Calibri" panose="020F0502020204030204" pitchFamily="34" charset="0"/>
            </a:endParaRPr>
          </a:p>
        </p:txBody>
      </p:sp>
      <p:sp>
        <p:nvSpPr>
          <p:cNvPr id="22531" name="Content Placeholder 2"/>
          <p:cNvSpPr>
            <a:spLocks noGrp="1" noChangeArrowheads="1"/>
          </p:cNvSpPr>
          <p:nvPr>
            <p:ph idx="1"/>
          </p:nvPr>
        </p:nvSpPr>
        <p:spPr>
          <a:xfrm>
            <a:off x="1676400" y="1824038"/>
            <a:ext cx="6591300" cy="3778250"/>
          </a:xfrm>
        </p:spPr>
        <p:txBody>
          <a:bodyPr/>
          <a:lstStyle/>
          <a:p>
            <a:pPr eaLnBrk="1" hangingPunct="1"/>
            <a:r>
              <a:rPr lang="en-IN" altLang="en-US">
                <a:solidFill>
                  <a:schemeClr val="tx1"/>
                </a:solidFill>
                <a:latin typeface="Arial Black" panose="020B0A04020102020204" charset="0"/>
                <a:cs typeface="Arial Black" panose="020B0A04020102020204" charset="0"/>
              </a:rPr>
              <a:t>Abstract</a:t>
            </a:r>
            <a:endParaRPr lang="en-IN" altLang="en-US">
              <a:solidFill>
                <a:schemeClr val="tx1"/>
              </a:solidFill>
              <a:latin typeface="Arial Black" panose="020B0A04020102020204" charset="0"/>
              <a:cs typeface="Arial Black" panose="020B0A04020102020204" charset="0"/>
            </a:endParaRPr>
          </a:p>
          <a:p>
            <a:pPr eaLnBrk="1" hangingPunct="1"/>
            <a:r>
              <a:rPr lang="en-IN" altLang="en-US">
                <a:solidFill>
                  <a:schemeClr val="tx1"/>
                </a:solidFill>
                <a:latin typeface="Arial Black" panose="020B0A04020102020204" charset="0"/>
                <a:cs typeface="Arial Black" panose="020B0A04020102020204" charset="0"/>
              </a:rPr>
              <a:t>Problem Statement</a:t>
            </a:r>
            <a:endParaRPr lang="en-IN" altLang="en-US">
              <a:solidFill>
                <a:schemeClr val="tx1"/>
              </a:solidFill>
              <a:latin typeface="Arial Black" panose="020B0A04020102020204" charset="0"/>
              <a:cs typeface="Arial Black" panose="020B0A04020102020204" charset="0"/>
            </a:endParaRPr>
          </a:p>
          <a:p>
            <a:pPr eaLnBrk="1" hangingPunct="1"/>
            <a:r>
              <a:rPr lang="en-IN" altLang="en-US">
                <a:solidFill>
                  <a:schemeClr val="tx1"/>
                </a:solidFill>
                <a:latin typeface="Arial Black" panose="020B0A04020102020204" charset="0"/>
                <a:cs typeface="Arial Black" panose="020B0A04020102020204" charset="0"/>
              </a:rPr>
              <a:t>Introduction</a:t>
            </a:r>
            <a:endParaRPr lang="en-IN" altLang="en-US">
              <a:solidFill>
                <a:schemeClr val="tx1"/>
              </a:solidFill>
              <a:latin typeface="Arial Black" panose="020B0A04020102020204" charset="0"/>
              <a:cs typeface="Arial Black" panose="020B0A04020102020204" charset="0"/>
            </a:endParaRPr>
          </a:p>
          <a:p>
            <a:pPr eaLnBrk="1" hangingPunct="1"/>
            <a:r>
              <a:rPr lang="en-IN" altLang="en-US">
                <a:solidFill>
                  <a:schemeClr val="tx1"/>
                </a:solidFill>
                <a:latin typeface="Arial Black" panose="020B0A04020102020204" charset="0"/>
                <a:cs typeface="Arial Black" panose="020B0A04020102020204" charset="0"/>
              </a:rPr>
              <a:t>Social/Environmental Impact </a:t>
            </a:r>
            <a:endParaRPr lang="en-IN" altLang="en-US">
              <a:solidFill>
                <a:schemeClr val="tx1"/>
              </a:solidFill>
              <a:latin typeface="Arial Black" panose="020B0A04020102020204" charset="0"/>
              <a:cs typeface="Arial Black" panose="020B0A04020102020204" charset="0"/>
            </a:endParaRPr>
          </a:p>
          <a:p>
            <a:pPr eaLnBrk="1" hangingPunct="1"/>
            <a:r>
              <a:rPr lang="en-IN" altLang="en-US">
                <a:solidFill>
                  <a:schemeClr val="tx1"/>
                </a:solidFill>
                <a:latin typeface="Arial Black" panose="020B0A04020102020204" charset="0"/>
                <a:cs typeface="Arial Black" panose="020B0A04020102020204" charset="0"/>
              </a:rPr>
              <a:t>Methodology</a:t>
            </a:r>
            <a:endParaRPr lang="en-IN" altLang="en-US">
              <a:solidFill>
                <a:schemeClr val="tx1"/>
              </a:solidFill>
              <a:latin typeface="Arial Black" panose="020B0A04020102020204" charset="0"/>
              <a:cs typeface="Arial Black" panose="020B0A04020102020204" charset="0"/>
            </a:endParaRPr>
          </a:p>
          <a:p>
            <a:pPr eaLnBrk="1" hangingPunct="1"/>
            <a:r>
              <a:rPr lang="en-IN" altLang="en-US">
                <a:solidFill>
                  <a:schemeClr val="tx1"/>
                </a:solidFill>
                <a:latin typeface="Arial Black" panose="020B0A04020102020204" charset="0"/>
                <a:cs typeface="Arial Black" panose="020B0A04020102020204" charset="0"/>
              </a:rPr>
              <a:t>Design</a:t>
            </a:r>
            <a:endParaRPr lang="en-IN" altLang="en-US">
              <a:solidFill>
                <a:schemeClr val="tx1"/>
              </a:solidFill>
              <a:latin typeface="Arial Black" panose="020B0A04020102020204" charset="0"/>
              <a:cs typeface="Arial Black" panose="020B0A04020102020204" charset="0"/>
            </a:endParaRPr>
          </a:p>
          <a:p>
            <a:pPr eaLnBrk="1" hangingPunct="1"/>
            <a:r>
              <a:rPr lang="en-IN" altLang="en-US">
                <a:solidFill>
                  <a:schemeClr val="tx1"/>
                </a:solidFill>
                <a:latin typeface="Arial Black" panose="020B0A04020102020204" charset="0"/>
                <a:cs typeface="Arial Black" panose="020B0A04020102020204" charset="0"/>
              </a:rPr>
              <a:t>Deliverables</a:t>
            </a:r>
            <a:endParaRPr lang="en-IN" altLang="en-US">
              <a:solidFill>
                <a:schemeClr val="tx1"/>
              </a:solidFill>
              <a:latin typeface="Arial Black" panose="020B0A04020102020204" charset="0"/>
              <a:cs typeface="Arial Black" panose="020B0A04020102020204" charset="0"/>
            </a:endParaRPr>
          </a:p>
          <a:p>
            <a:pPr eaLnBrk="1" hangingPunct="1"/>
            <a:r>
              <a:rPr lang="en-IN" altLang="en-US">
                <a:solidFill>
                  <a:schemeClr val="tx1"/>
                </a:solidFill>
                <a:latin typeface="Arial Black" panose="020B0A04020102020204" charset="0"/>
                <a:cs typeface="Arial Black" panose="020B0A04020102020204" charset="0"/>
              </a:rPr>
              <a:t>References</a:t>
            </a:r>
            <a:endParaRPr lang="en-IN" altLang="en-US">
              <a:solidFill>
                <a:schemeClr val="tx1"/>
              </a:solidFill>
              <a:latin typeface="Arial Black" panose="020B0A04020102020204" charset="0"/>
              <a:cs typeface="Arial Black" panose="020B0A04020102020204" charset="0"/>
            </a:endParaRPr>
          </a:p>
        </p:txBody>
      </p:sp>
      <p:sp>
        <p:nvSpPr>
          <p:cNvPr id="4" name="Date Placeholder 3"/>
          <p:cNvSpPr>
            <a:spLocks noGrp="1"/>
          </p:cNvSpPr>
          <p:nvPr>
            <p:ph type="dt" sz="quarter" idx="10"/>
          </p:nvPr>
        </p:nvSpPr>
        <p:spPr>
          <a:xfrm>
            <a:off x="950913" y="6165850"/>
            <a:ext cx="1066800" cy="369888"/>
          </a:xfrm>
        </p:spPr>
        <p:txBody>
          <a:bodyPr/>
          <a:lstStyle/>
          <a:p>
            <a:pPr>
              <a:defRPr/>
            </a:pPr>
            <a:fld id="{C15839E0-7EC2-48C7-B32E-2EBA9045D97E}" type="datetime1">
              <a:rPr lang="en-US"/>
            </a:fld>
            <a:endParaRPr lang="en-US" altLang="en-US" dirty="0"/>
          </a:p>
        </p:txBody>
      </p:sp>
      <p:sp>
        <p:nvSpPr>
          <p:cNvPr id="5" name="Footer Placeholder 4"/>
          <p:cNvSpPr>
            <a:spLocks noGrp="1"/>
          </p:cNvSpPr>
          <p:nvPr>
            <p:ph type="ftr" sz="quarter" idx="11"/>
          </p:nvPr>
        </p:nvSpPr>
        <p:spPr/>
        <p:txBody>
          <a:bodyPr/>
          <a:lstStyle/>
          <a:p>
            <a:pPr>
              <a:defRPr/>
            </a:pPr>
            <a:r>
              <a:rPr lang="en-US" altLang="en-US"/>
              <a:t>Dept of CSE., SOE-Dayananda Sagar University</a:t>
            </a:r>
            <a:endParaRPr lang="en-US" altLang="en-US"/>
          </a:p>
        </p:txBody>
      </p:sp>
      <p:sp>
        <p:nvSpPr>
          <p:cNvPr id="2253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9005F8CD-F4B8-4DC6-B21B-CB6CAB629880}"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a:xfrm>
            <a:off x="1371600" y="609600"/>
            <a:ext cx="2362200" cy="747713"/>
          </a:xfrm>
        </p:spPr>
        <p:txBody>
          <a:bodyPr/>
          <a:lstStyle/>
          <a:p>
            <a:pPr eaLnBrk="1" hangingPunct="1"/>
            <a:r>
              <a:rPr lang="en-IN" altLang="en-US" b="1">
                <a:latin typeface="Calibri" panose="020F0502020204030204" pitchFamily="34" charset="0"/>
                <a:cs typeface="Calibri" panose="020F0502020204030204" pitchFamily="34" charset="0"/>
              </a:rPr>
              <a:t>Abstract</a:t>
            </a:r>
            <a:endParaRPr lang="en-IN" altLang="en-US" b="1">
              <a:latin typeface="Calibri" panose="020F0502020204030204" pitchFamily="34" charset="0"/>
              <a:cs typeface="Calibri" panose="020F0502020204030204" pitchFamily="34" charset="0"/>
            </a:endParaRPr>
          </a:p>
        </p:txBody>
      </p:sp>
      <p:sp>
        <p:nvSpPr>
          <p:cNvPr id="2355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CBBB48DD-5CE2-4E66-8335-13DCFDA4384D}"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sp>
        <p:nvSpPr>
          <p:cNvPr id="7" name="Date Placeholder 1"/>
          <p:cNvSpPr>
            <a:spLocks noGrp="1"/>
          </p:cNvSpPr>
          <p:nvPr>
            <p:ph type="dt" sz="quarter" idx="10"/>
          </p:nvPr>
        </p:nvSpPr>
        <p:spPr>
          <a:xfrm>
            <a:off x="1943100" y="6156325"/>
            <a:ext cx="876300" cy="369888"/>
          </a:xfrm>
        </p:spPr>
        <p:txBody>
          <a:bodyPr/>
          <a:lstStyle>
            <a:lvl1pPr>
              <a:defRPr/>
            </a:lvl1pPr>
          </a:lstStyle>
          <a:p>
            <a:pPr>
              <a:defRPr/>
            </a:pPr>
            <a:fld id="{9778DE5B-F44E-46D0-A94E-2009DE896E7E}" type="datetime1">
              <a:rPr lang="en-US" smtClean="0"/>
            </a:fld>
            <a:endParaRPr lang="en-US" altLang="en-US" dirty="0"/>
          </a:p>
        </p:txBody>
      </p:sp>
      <p:sp>
        <p:nvSpPr>
          <p:cNvPr id="8" name="Footer Placeholder 2"/>
          <p:cNvSpPr>
            <a:spLocks noGrp="1"/>
          </p:cNvSpPr>
          <p:nvPr>
            <p:ph type="ftr" sz="quarter" idx="11"/>
          </p:nvPr>
        </p:nvSpPr>
        <p:spPr>
          <a:xfrm>
            <a:off x="2819400" y="6156325"/>
            <a:ext cx="5129213" cy="365125"/>
          </a:xfrm>
        </p:spPr>
        <p:txBody>
          <a:bodyPr/>
          <a:lstStyle>
            <a:lvl1pPr algn="ctr">
              <a:defRPr/>
            </a:lvl1pPr>
          </a:lstStyle>
          <a:p>
            <a:pPr>
              <a:defRPr/>
            </a:pPr>
            <a:r>
              <a:rPr lang="en-US" altLang="en-US" dirty="0"/>
              <a:t>Dept of CSE., SOE-Dayananda Sagar University</a:t>
            </a:r>
            <a:endParaRPr lang="en-US" altLang="en-US" dirty="0"/>
          </a:p>
        </p:txBody>
      </p:sp>
      <p:sp>
        <p:nvSpPr>
          <p:cNvPr id="23558" name="Rectangle 8"/>
          <p:cNvSpPr>
            <a:spLocks noChangeArrowheads="1"/>
          </p:cNvSpPr>
          <p:nvPr/>
        </p:nvSpPr>
        <p:spPr bwMode="auto">
          <a:xfrm>
            <a:off x="1183005" y="1429385"/>
            <a:ext cx="7108825"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indent="457200" algn="just">
              <a:lnSpc>
                <a:spcPct val="150000"/>
              </a:lnSpc>
              <a:spcBef>
                <a:spcPct val="0"/>
              </a:spcBef>
              <a:buClrTx/>
              <a:buFont typeface="Wingdings 3" panose="05040102010807070707" pitchFamily="18" charset="2"/>
              <a:buNone/>
            </a:pPr>
            <a:r>
              <a:rPr lang="en-US" altLang="en-GB" sz="1800" b="1">
                <a:solidFill>
                  <a:schemeClr val="tx1"/>
                </a:solidFill>
                <a:latin typeface="Arial" panose="020B0604020202020204" pitchFamily="34" charset="0"/>
                <a:cs typeface="Arial" panose="020B0604020202020204" pitchFamily="34" charset="0"/>
              </a:rPr>
              <a:t>This project implements a scalable food delivery platform utilizing MongoDB’s NoSQL architecture. Unlike traditional RDBMS, this system uses a flexible document model to handle diverse menu structures and real-time order tracking. The core focus is on optimizing query performance through Geospatial Indexing for finding nearby restaurants and implementing Aggregation Pipelines for real-time analytics on sales and delivery times.</a:t>
            </a:r>
            <a:endParaRPr lang="en-US" altLang="en-GB" sz="1800" b="1">
              <a:solidFill>
                <a:schemeClr val="tx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738" y="700088"/>
            <a:ext cx="6589712" cy="747712"/>
          </a:xfrm>
        </p:spPr>
        <p:txBody>
          <a:bodyPr rtlCol="0">
            <a:normAutofit/>
          </a:bodyPr>
          <a:lstStyle/>
          <a:p>
            <a:pPr eaLnBrk="1" fontAlgn="auto" hangingPunct="1">
              <a:spcAft>
                <a:spcPts val="0"/>
              </a:spcAft>
              <a:defRPr/>
            </a:pPr>
            <a:r>
              <a:rPr lang="en-IN" sz="3200" b="1" dirty="0">
                <a:solidFill>
                  <a:schemeClr val="accent2">
                    <a:lumMod val="75000"/>
                  </a:schemeClr>
                </a:solidFill>
                <a:latin typeface="Calibri" panose="020F0502020204030204" pitchFamily="34" charset="0"/>
                <a:cs typeface="Calibri" panose="020F0502020204030204" pitchFamily="34" charset="0"/>
              </a:rPr>
              <a:t>Problem Statement</a:t>
            </a:r>
            <a:endParaRPr lang="en-IN" sz="3200" b="1" dirty="0">
              <a:solidFill>
                <a:schemeClr val="accent2">
                  <a:lumMod val="75000"/>
                </a:schemeClr>
              </a:solidFill>
              <a:latin typeface="Calibri" panose="020F0502020204030204" pitchFamily="34" charset="0"/>
              <a:cs typeface="Calibri" panose="020F0502020204030204" pitchFamily="34" charset="0"/>
            </a:endParaRPr>
          </a:p>
        </p:txBody>
      </p:sp>
      <p:sp>
        <p:nvSpPr>
          <p:cNvPr id="24579" name="Content Placeholder 2"/>
          <p:cNvSpPr>
            <a:spLocks noGrp="1" noChangeArrowheads="1"/>
          </p:cNvSpPr>
          <p:nvPr>
            <p:ph idx="1"/>
          </p:nvPr>
        </p:nvSpPr>
        <p:spPr>
          <a:xfrm>
            <a:off x="1049020" y="1503680"/>
            <a:ext cx="7814310" cy="4648200"/>
          </a:xfrm>
        </p:spPr>
        <p:txBody>
          <a:bodyPr/>
          <a:lstStyle/>
          <a:p>
            <a:r>
              <a:rPr lang="en-US" altLang="en-GB" sz="1800" b="1" u="sng">
                <a:solidFill>
                  <a:schemeClr val="tx1"/>
                </a:solidFill>
                <a:latin typeface="Arial" panose="020B0604020202020204" pitchFamily="34" charset="0"/>
                <a:cs typeface="Arial" panose="020B0604020202020204" pitchFamily="34" charset="0"/>
              </a:rPr>
              <a:t>Rigid Schemas:</a:t>
            </a:r>
            <a:r>
              <a:rPr lang="en-US" altLang="en-GB" sz="1800">
                <a:solidFill>
                  <a:schemeClr val="tx1"/>
                </a:solidFill>
                <a:latin typeface="Arial" panose="020B0604020202020204" pitchFamily="34" charset="0"/>
                <a:cs typeface="Arial" panose="020B0604020202020204" pitchFamily="34" charset="0"/>
              </a:rPr>
              <a:t> Traditional SQL databases struggle with diverse menu structures and frequent item updates.</a:t>
            </a:r>
            <a:endParaRPr lang="en-US" altLang="en-GB" sz="1800">
              <a:solidFill>
                <a:schemeClr val="tx1"/>
              </a:solidFill>
              <a:latin typeface="Arial" panose="020B0604020202020204" pitchFamily="34" charset="0"/>
              <a:cs typeface="Arial" panose="020B0604020202020204" pitchFamily="34" charset="0"/>
            </a:endParaRPr>
          </a:p>
          <a:p>
            <a:endParaRPr lang="en-US" altLang="en-GB" sz="1800">
              <a:solidFill>
                <a:schemeClr val="tx1"/>
              </a:solidFill>
              <a:latin typeface="Arial" panose="020B0604020202020204" pitchFamily="34" charset="0"/>
              <a:cs typeface="Arial" panose="020B0604020202020204" pitchFamily="34" charset="0"/>
            </a:endParaRPr>
          </a:p>
          <a:p>
            <a:r>
              <a:rPr lang="en-US" altLang="en-GB" sz="1800" b="1" u="sng">
                <a:solidFill>
                  <a:schemeClr val="tx1"/>
                </a:solidFill>
                <a:latin typeface="Arial" panose="020B0604020202020204" pitchFamily="34" charset="0"/>
                <a:cs typeface="Arial" panose="020B0604020202020204" pitchFamily="34" charset="0"/>
              </a:rPr>
              <a:t>Geospatial Latency:</a:t>
            </a:r>
            <a:r>
              <a:rPr lang="en-US" altLang="en-GB" sz="1800">
                <a:solidFill>
                  <a:schemeClr val="tx1"/>
                </a:solidFill>
                <a:latin typeface="Arial" panose="020B0604020202020204" pitchFamily="34" charset="0"/>
                <a:cs typeface="Arial" panose="020B0604020202020204" pitchFamily="34" charset="0"/>
              </a:rPr>
              <a:t> High computational cost in calculating real-time proximity between users, restaurants, and riders.</a:t>
            </a:r>
            <a:endParaRPr lang="en-US" altLang="en-GB" sz="1800">
              <a:solidFill>
                <a:schemeClr val="tx1"/>
              </a:solidFill>
              <a:latin typeface="Arial" panose="020B0604020202020204" pitchFamily="34" charset="0"/>
              <a:cs typeface="Arial" panose="020B0604020202020204" pitchFamily="34" charset="0"/>
            </a:endParaRPr>
          </a:p>
          <a:p>
            <a:endParaRPr lang="en-US" altLang="en-GB" sz="1800">
              <a:solidFill>
                <a:schemeClr val="tx1"/>
              </a:solidFill>
              <a:latin typeface="Arial" panose="020B0604020202020204" pitchFamily="34" charset="0"/>
              <a:cs typeface="Arial" panose="020B0604020202020204" pitchFamily="34" charset="0"/>
            </a:endParaRPr>
          </a:p>
          <a:p>
            <a:r>
              <a:rPr lang="en-US" altLang="en-GB" sz="1800" b="1" u="sng">
                <a:solidFill>
                  <a:schemeClr val="tx1"/>
                </a:solidFill>
                <a:latin typeface="Arial" panose="020B0604020202020204" pitchFamily="34" charset="0"/>
                <a:cs typeface="Arial" panose="020B0604020202020204" pitchFamily="34" charset="0"/>
              </a:rPr>
              <a:t>Peak-Load Bottlenecks:</a:t>
            </a:r>
            <a:r>
              <a:rPr lang="en-US" altLang="en-GB" sz="1800">
                <a:solidFill>
                  <a:schemeClr val="tx1"/>
                </a:solidFill>
                <a:latin typeface="Arial" panose="020B0604020202020204" pitchFamily="34" charset="0"/>
                <a:cs typeface="Arial" panose="020B0604020202020204" pitchFamily="34" charset="0"/>
              </a:rPr>
              <a:t> System lag during high-concurrency periods (e.g., lunch/dinner rushes) due to row-locking.</a:t>
            </a:r>
            <a:endParaRPr lang="en-US" altLang="en-GB" sz="1800">
              <a:solidFill>
                <a:schemeClr val="tx1"/>
              </a:solidFill>
              <a:latin typeface="Arial" panose="020B0604020202020204" pitchFamily="34" charset="0"/>
              <a:cs typeface="Arial" panose="020B0604020202020204" pitchFamily="34" charset="0"/>
            </a:endParaRPr>
          </a:p>
          <a:p>
            <a:endParaRPr lang="en-US" altLang="en-GB" sz="1800">
              <a:solidFill>
                <a:schemeClr val="tx1"/>
              </a:solidFill>
              <a:latin typeface="Arial" panose="020B0604020202020204" pitchFamily="34" charset="0"/>
              <a:cs typeface="Arial" panose="020B0604020202020204" pitchFamily="34" charset="0"/>
            </a:endParaRPr>
          </a:p>
          <a:p>
            <a:r>
              <a:rPr lang="en-US" altLang="en-GB" sz="1800" b="1" u="sng">
                <a:solidFill>
                  <a:schemeClr val="tx1"/>
                </a:solidFill>
                <a:latin typeface="Arial" panose="020B0604020202020204" pitchFamily="34" charset="0"/>
                <a:cs typeface="Arial" panose="020B0604020202020204" pitchFamily="34" charset="0"/>
              </a:rPr>
              <a:t>Scalability Constraints:</a:t>
            </a:r>
            <a:r>
              <a:rPr lang="en-US" altLang="en-GB" sz="1800">
                <a:solidFill>
                  <a:schemeClr val="tx1"/>
                </a:solidFill>
                <a:latin typeface="Arial" panose="020B0604020202020204" pitchFamily="34" charset="0"/>
                <a:cs typeface="Arial" panose="020B0604020202020204" pitchFamily="34" charset="0"/>
              </a:rPr>
              <a:t> Difficulty in handling massive "write-heavy" GPS data from thousands of active delivery partners.</a:t>
            </a:r>
            <a:endParaRPr lang="en-US" altLang="en-GB" sz="1800">
              <a:solidFill>
                <a:schemeClr val="tx1"/>
              </a:solidFill>
              <a:latin typeface="Arial" panose="020B0604020202020204" pitchFamily="34" charset="0"/>
              <a:cs typeface="Arial" panose="020B0604020202020204" pitchFamily="34" charset="0"/>
            </a:endParaRPr>
          </a:p>
          <a:p>
            <a:endParaRPr lang="en-US" altLang="en-GB" sz="1800">
              <a:solidFill>
                <a:schemeClr val="tx1"/>
              </a:solidFill>
              <a:latin typeface="Arial" panose="020B0604020202020204" pitchFamily="34" charset="0"/>
              <a:cs typeface="Arial" panose="020B0604020202020204" pitchFamily="34" charset="0"/>
            </a:endParaRPr>
          </a:p>
          <a:p>
            <a:r>
              <a:rPr lang="en-US" altLang="en-GB" sz="1800" b="1" u="sng">
                <a:solidFill>
                  <a:schemeClr val="tx1"/>
                </a:solidFill>
                <a:latin typeface="Arial" panose="020B0604020202020204" pitchFamily="34" charset="0"/>
                <a:cs typeface="Arial" panose="020B0604020202020204" pitchFamily="34" charset="0"/>
              </a:rPr>
              <a:t>Data Silos:</a:t>
            </a:r>
            <a:r>
              <a:rPr lang="en-US" altLang="en-GB" sz="1800">
                <a:solidFill>
                  <a:schemeClr val="tx1"/>
                </a:solidFill>
                <a:latin typeface="Arial" panose="020B0604020202020204" pitchFamily="34" charset="0"/>
                <a:cs typeface="Arial" panose="020B0604020202020204" pitchFamily="34" charset="0"/>
              </a:rPr>
              <a:t> Challenges in generating real-time analytics from fragmented relational tables.</a:t>
            </a:r>
            <a:endParaRPr lang="en-US" altLang="en-GB" sz="1800">
              <a:solidFill>
                <a:schemeClr val="tx1"/>
              </a:solidFill>
              <a:latin typeface="Arial" panose="020B0604020202020204" pitchFamily="34" charset="0"/>
              <a:cs typeface="Arial" panose="020B0604020202020204" pitchFamily="34" charset="0"/>
            </a:endParaRPr>
          </a:p>
        </p:txBody>
      </p:sp>
      <p:sp>
        <p:nvSpPr>
          <p:cNvPr id="24580" name="Slide Number Placeholder 2"/>
          <p:cNvSpPr>
            <a:spLocks noGrp="1"/>
          </p:cNvSpPr>
          <p:nvPr>
            <p:ph type="sldNum" sz="quarter" idx="12"/>
          </p:nvPr>
        </p:nvSpPr>
        <p:spPr bwMode="auto">
          <a:xfrm>
            <a:off x="8243888" y="6156325"/>
            <a:ext cx="58578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7FC102D8-9133-4D2A-8A81-1A181A0AA661}"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sp>
        <p:nvSpPr>
          <p:cNvPr id="7" name="Date Placeholder 1"/>
          <p:cNvSpPr>
            <a:spLocks noGrp="1"/>
          </p:cNvSpPr>
          <p:nvPr>
            <p:ph type="dt" sz="quarter" idx="10"/>
          </p:nvPr>
        </p:nvSpPr>
        <p:spPr>
          <a:xfrm>
            <a:off x="1943100" y="6156325"/>
            <a:ext cx="876300" cy="369888"/>
          </a:xfrm>
        </p:spPr>
        <p:txBody>
          <a:bodyPr/>
          <a:lstStyle>
            <a:lvl1pPr>
              <a:defRPr/>
            </a:lvl1pPr>
          </a:lstStyle>
          <a:p>
            <a:pPr>
              <a:defRPr/>
            </a:pPr>
            <a:fld id="{5FB05B1B-9762-4603-A45F-B5AA1F1781ED}" type="datetime1">
              <a:rPr lang="en-US" smtClean="0"/>
            </a:fld>
            <a:endParaRPr lang="en-US" altLang="en-US" dirty="0"/>
          </a:p>
        </p:txBody>
      </p:sp>
      <p:sp>
        <p:nvSpPr>
          <p:cNvPr id="8" name="Footer Placeholder 2"/>
          <p:cNvSpPr>
            <a:spLocks noGrp="1"/>
          </p:cNvSpPr>
          <p:nvPr>
            <p:ph type="ftr" sz="quarter" idx="11"/>
          </p:nvPr>
        </p:nvSpPr>
        <p:spPr>
          <a:xfrm>
            <a:off x="2819400" y="6156325"/>
            <a:ext cx="5257800" cy="365125"/>
          </a:xfrm>
        </p:spPr>
        <p:txBody>
          <a:bodyPr/>
          <a:lstStyle>
            <a:lvl1pPr algn="ctr">
              <a:defRPr/>
            </a:lvl1pPr>
          </a:lstStyle>
          <a:p>
            <a:pPr>
              <a:defRPr/>
            </a:pPr>
            <a:r>
              <a:rPr lang="en-US" altLang="en-US" dirty="0"/>
              <a:t>Dept of CSE., SOE-Dayananda Sagar University</a:t>
            </a:r>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noChangeArrowheads="1"/>
          </p:cNvSpPr>
          <p:nvPr>
            <p:ph type="title"/>
          </p:nvPr>
        </p:nvSpPr>
        <p:spPr>
          <a:xfrm>
            <a:off x="1524000" y="228600"/>
            <a:ext cx="6589713" cy="747713"/>
          </a:xfrm>
        </p:spPr>
        <p:txBody>
          <a:bodyPr/>
          <a:lstStyle/>
          <a:p>
            <a:pPr eaLnBrk="1" hangingPunct="1"/>
            <a:r>
              <a:rPr lang="en-IN" altLang="en-US" b="1">
                <a:latin typeface="Calibri" panose="020F0502020204030204" pitchFamily="34" charset="0"/>
                <a:cs typeface="Calibri" panose="020F0502020204030204" pitchFamily="34" charset="0"/>
              </a:rPr>
              <a:t>Introduction</a:t>
            </a:r>
            <a:endParaRPr lang="en-IN" altLang="en-US" b="1">
              <a:latin typeface="Calibri" panose="020F0502020204030204" pitchFamily="34" charset="0"/>
              <a:cs typeface="Calibri" panose="020F0502020204030204" pitchFamily="34" charset="0"/>
            </a:endParaRPr>
          </a:p>
        </p:txBody>
      </p:sp>
      <p:sp>
        <p:nvSpPr>
          <p:cNvPr id="2560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4FCAFBA4-848E-4651-9D25-7672C89D1054}"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sp>
        <p:nvSpPr>
          <p:cNvPr id="7" name="Date Placeholder 1"/>
          <p:cNvSpPr>
            <a:spLocks noGrp="1"/>
          </p:cNvSpPr>
          <p:nvPr>
            <p:ph type="dt" sz="quarter" idx="10"/>
          </p:nvPr>
        </p:nvSpPr>
        <p:spPr>
          <a:xfrm>
            <a:off x="1943100" y="6156325"/>
            <a:ext cx="876300" cy="369888"/>
          </a:xfrm>
        </p:spPr>
        <p:txBody>
          <a:bodyPr/>
          <a:lstStyle>
            <a:lvl1pPr>
              <a:defRPr/>
            </a:lvl1pPr>
          </a:lstStyle>
          <a:p>
            <a:pPr>
              <a:defRPr/>
            </a:pPr>
            <a:fld id="{BCA46945-D6FD-4D2B-A870-C7080251F0A1}" type="datetime1">
              <a:rPr lang="en-US" smtClean="0"/>
            </a:fld>
            <a:endParaRPr lang="en-US" altLang="en-US" dirty="0"/>
          </a:p>
        </p:txBody>
      </p:sp>
      <p:sp>
        <p:nvSpPr>
          <p:cNvPr id="8" name="Footer Placeholder 2"/>
          <p:cNvSpPr>
            <a:spLocks noGrp="1"/>
          </p:cNvSpPr>
          <p:nvPr>
            <p:ph type="ftr" sz="quarter" idx="11"/>
          </p:nvPr>
        </p:nvSpPr>
        <p:spPr>
          <a:xfrm>
            <a:off x="2819400" y="6156325"/>
            <a:ext cx="5129213" cy="365125"/>
          </a:xfrm>
        </p:spPr>
        <p:txBody>
          <a:bodyPr/>
          <a:lstStyle>
            <a:lvl1pPr algn="ctr">
              <a:defRPr/>
            </a:lvl1pPr>
          </a:lstStyle>
          <a:p>
            <a:pPr>
              <a:defRPr/>
            </a:pPr>
            <a:r>
              <a:rPr lang="en-US" altLang="en-US" dirty="0"/>
              <a:t>Dept of CSE., SOE-Dayananda Sagar University</a:t>
            </a:r>
            <a:endParaRPr lang="en-US" altLang="en-US" dirty="0"/>
          </a:p>
        </p:txBody>
      </p:sp>
      <p:sp>
        <p:nvSpPr>
          <p:cNvPr id="25606" name="Rectangle 7"/>
          <p:cNvSpPr>
            <a:spLocks noChangeArrowheads="1"/>
          </p:cNvSpPr>
          <p:nvPr/>
        </p:nvSpPr>
        <p:spPr bwMode="auto">
          <a:xfrm>
            <a:off x="855980" y="935990"/>
            <a:ext cx="7630160" cy="5007610"/>
          </a:xfrm>
          <a:prstGeom prst="rect">
            <a:avLst/>
          </a:prstGeom>
          <a:noFill/>
          <a:ln>
            <a:noFill/>
          </a:ln>
          <a:effectLst/>
        </p:spPr>
        <p:txBody>
          <a:bodyPr anchor="ctr">
            <a:no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indent="457200" algn="just">
              <a:buNone/>
              <a:defRPr/>
            </a:pPr>
            <a:r>
              <a:rPr lang="en-US" altLang="en-GB" b="1" dirty="0">
                <a:solidFill>
                  <a:schemeClr val="tx1"/>
                </a:solidFill>
                <a:latin typeface="Arial" panose="020B0604020202020204" pitchFamily="34" charset="0"/>
                <a:cs typeface="Arial" panose="020B0604020202020204" pitchFamily="34" charset="0"/>
              </a:rPr>
              <a:t>The Online Food Delivery Management System leverages the power of MongoDB to address the high-velocity and varied data requirements of the modern food tech industry. By moving away from table-based structures, this system utilizes a document-oriented approach that treats menus, user preferences, and order histories as flexible BSON objects. This architecture is specifically designed to handle "Polyglot Persistence" needs, where Geospatial Indexing allows for millisecond-latency in restaurant discovery, and Sharding ensures the system can scale horizontally as the user base grows. By integrating advanced data handling techniques such as the Aggregation Pipeline and Change Streams, the system provides a seamless, real-time experience for customers, restaurant partners, and delivery executives alike.</a:t>
            </a:r>
            <a:endParaRPr lang="en-US" altLang="en-GB" b="1" dirty="0">
              <a:solidFill>
                <a:schemeClr val="tx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noChangeArrowheads="1"/>
          </p:cNvSpPr>
          <p:nvPr>
            <p:ph type="title"/>
          </p:nvPr>
        </p:nvSpPr>
        <p:spPr>
          <a:xfrm>
            <a:off x="1512888" y="614363"/>
            <a:ext cx="6589712" cy="747712"/>
          </a:xfrm>
        </p:spPr>
        <p:txBody>
          <a:bodyPr/>
          <a:lstStyle/>
          <a:p>
            <a:pPr eaLnBrk="1" hangingPunct="1"/>
            <a:r>
              <a:rPr lang="en-IN" altLang="en-US" b="1">
                <a:latin typeface="Calibri" panose="020F0502020204030204" pitchFamily="34" charset="0"/>
                <a:cs typeface="Calibri" panose="020F0502020204030204" pitchFamily="34" charset="0"/>
              </a:rPr>
              <a:t>Social/Environmental Impact</a:t>
            </a:r>
            <a:br>
              <a:rPr lang="en-IN" altLang="en-US" b="1">
                <a:latin typeface="Calibri" panose="020F0502020204030204" pitchFamily="34" charset="0"/>
                <a:cs typeface="Calibri" panose="020F0502020204030204" pitchFamily="34" charset="0"/>
              </a:rPr>
            </a:br>
            <a:endParaRPr lang="en-IN" altLang="en-US" b="1">
              <a:latin typeface="Calibri" panose="020F0502020204030204" pitchFamily="34" charset="0"/>
              <a:cs typeface="Calibri" panose="020F0502020204030204" pitchFamily="34" charset="0"/>
            </a:endParaRPr>
          </a:p>
        </p:txBody>
      </p:sp>
      <p:sp>
        <p:nvSpPr>
          <p:cNvPr id="2662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EC854F71-602B-45FE-9FAF-4CB903685A10}" type="slidenum">
              <a:rPr lang="en-US" altLang="en-US" smtClean="0">
                <a:solidFill>
                  <a:srgbClr val="898989"/>
                </a:solidFill>
              </a:rPr>
            </a:fld>
            <a:r>
              <a:rPr lang="en-US" altLang="en-US">
                <a:solidFill>
                  <a:srgbClr val="898989"/>
                </a:solidFill>
              </a:rPr>
              <a:t> of 16</a:t>
            </a:r>
            <a:endParaRPr lang="en-US" altLang="en-US">
              <a:solidFill>
                <a:srgbClr val="898989"/>
              </a:solidFill>
            </a:endParaRPr>
          </a:p>
        </p:txBody>
      </p:sp>
      <p:sp>
        <p:nvSpPr>
          <p:cNvPr id="7" name="Date Placeholder 1"/>
          <p:cNvSpPr>
            <a:spLocks noGrp="1"/>
          </p:cNvSpPr>
          <p:nvPr>
            <p:ph type="dt" sz="quarter" idx="10"/>
          </p:nvPr>
        </p:nvSpPr>
        <p:spPr>
          <a:xfrm>
            <a:off x="1943100" y="6156325"/>
            <a:ext cx="876300" cy="369888"/>
          </a:xfrm>
        </p:spPr>
        <p:txBody>
          <a:bodyPr/>
          <a:lstStyle>
            <a:lvl1pPr>
              <a:defRPr/>
            </a:lvl1pPr>
          </a:lstStyle>
          <a:p>
            <a:pPr>
              <a:defRPr/>
            </a:pPr>
            <a:fld id="{266F013C-0AF5-409F-B760-D3BF1868ADB5}" type="datetime1">
              <a:rPr lang="en-US" smtClean="0"/>
            </a:fld>
            <a:endParaRPr lang="en-US" altLang="en-US" dirty="0"/>
          </a:p>
        </p:txBody>
      </p:sp>
      <p:sp>
        <p:nvSpPr>
          <p:cNvPr id="8" name="Footer Placeholder 2"/>
          <p:cNvSpPr>
            <a:spLocks noGrp="1"/>
          </p:cNvSpPr>
          <p:nvPr>
            <p:ph type="ftr" sz="quarter" idx="11"/>
          </p:nvPr>
        </p:nvSpPr>
        <p:spPr>
          <a:xfrm>
            <a:off x="2819400" y="6156325"/>
            <a:ext cx="5129213" cy="365125"/>
          </a:xfrm>
        </p:spPr>
        <p:txBody>
          <a:bodyPr/>
          <a:lstStyle>
            <a:lvl1pPr algn="ctr">
              <a:defRPr/>
            </a:lvl1pPr>
          </a:lstStyle>
          <a:p>
            <a:pPr>
              <a:defRPr/>
            </a:pPr>
            <a:r>
              <a:rPr lang="en-US" altLang="en-US" dirty="0"/>
              <a:t>Dept of CSE., SOE-Dayananda Sagar University</a:t>
            </a:r>
            <a:endParaRPr lang="en-US" altLang="en-US" dirty="0"/>
          </a:p>
        </p:txBody>
      </p:sp>
      <p:sp>
        <p:nvSpPr>
          <p:cNvPr id="26630" name="Rectangle 7"/>
          <p:cNvSpPr>
            <a:spLocks noChangeArrowheads="1"/>
          </p:cNvSpPr>
          <p:nvPr/>
        </p:nvSpPr>
        <p:spPr bwMode="auto">
          <a:xfrm>
            <a:off x="971550" y="1620520"/>
            <a:ext cx="7879080" cy="4344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indent="457200" algn="just">
              <a:lnSpc>
                <a:spcPct val="150000"/>
              </a:lnSpc>
              <a:spcBef>
                <a:spcPct val="0"/>
              </a:spcBef>
              <a:buClrTx/>
              <a:buFontTx/>
              <a:buNone/>
            </a:pPr>
            <a:r>
              <a:rPr lang="en-US" altLang="en-GB" sz="1500" b="1">
                <a:solidFill>
                  <a:schemeClr val="tx1"/>
                </a:solidFill>
                <a:latin typeface="Arial" panose="020B0604020202020204" pitchFamily="34" charset="0"/>
                <a:cs typeface="Arial" panose="020B0604020202020204" pitchFamily="34" charset="0"/>
              </a:rPr>
              <a:t>The implementation of an advanced food delivery management system extends beyond technical efficiency, offering significant socio-economic and environmental benefits. Socially, the platform empowers small-scale "Cloud Kitchens" and local vendors by providing them with a sophisticated digital infrastructure that was previously accessible only to large chains, thereby fostering local entrepreneurship and job creation for delivery partners. From an environmental perspective, the system utilizes MongoDB’s geospatial capabilities to implement intelligent route optimization algorithms. By calculating the most efficient delivery paths and enabling "order batching" (delivering multiple orders in one neighborhood), the system significantly reduces the total distance traveled by delivery vehicles, leading to a measurable decrease in carbon emissions and urban traffic congestion. Furthermore, real-time data analytics help restaurants predict demand more accurately, which directly contributes to a reduction in food waste by optimizing inventory management and minimizing overproduction.</a:t>
            </a:r>
            <a:endParaRPr lang="en-US" altLang="en-GB" sz="1500" b="1">
              <a:solidFill>
                <a:schemeClr val="tx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noChangeArrowheads="1"/>
          </p:cNvSpPr>
          <p:nvPr>
            <p:ph type="title"/>
          </p:nvPr>
        </p:nvSpPr>
        <p:spPr>
          <a:xfrm>
            <a:off x="1447800" y="614363"/>
            <a:ext cx="6589713" cy="609600"/>
          </a:xfrm>
        </p:spPr>
        <p:txBody>
          <a:bodyPr/>
          <a:lstStyle/>
          <a:p>
            <a:r>
              <a:rPr lang="en-US" altLang="en-US" b="1">
                <a:latin typeface="Calibri" panose="020F0502020204030204" pitchFamily="34" charset="0"/>
                <a:cs typeface="Calibri" panose="020F0502020204030204" pitchFamily="34" charset="0"/>
              </a:rPr>
              <a:t>Methodology</a:t>
            </a:r>
            <a:endParaRPr lang="en-IN" altLang="en-US" b="1">
              <a:latin typeface="Calibri" panose="020F0502020204030204" pitchFamily="34" charset="0"/>
              <a:cs typeface="Calibri" panose="020F0502020204030204" pitchFamily="34" charset="0"/>
            </a:endParaRPr>
          </a:p>
        </p:txBody>
      </p:sp>
      <p:sp>
        <p:nvSpPr>
          <p:cNvPr id="4" name="Date Placeholder 3"/>
          <p:cNvSpPr>
            <a:spLocks noGrp="1"/>
          </p:cNvSpPr>
          <p:nvPr>
            <p:ph type="dt" sz="quarter" idx="10"/>
          </p:nvPr>
        </p:nvSpPr>
        <p:spPr/>
        <p:txBody>
          <a:bodyPr/>
          <a:lstStyle/>
          <a:p>
            <a:pPr>
              <a:defRPr/>
            </a:pPr>
            <a:fld id="{244AF713-2562-4F02-B4AB-9091AD3E1268}" type="datetime1">
              <a:rPr lang="en-US" smtClean="0"/>
            </a:fld>
            <a:endParaRPr lang="en-US" altLang="en-US" dirty="0"/>
          </a:p>
        </p:txBody>
      </p:sp>
      <p:sp>
        <p:nvSpPr>
          <p:cNvPr id="5" name="Footer Placeholder 4"/>
          <p:cNvSpPr>
            <a:spLocks noGrp="1"/>
          </p:cNvSpPr>
          <p:nvPr>
            <p:ph type="ftr" sz="quarter" idx="11"/>
          </p:nvPr>
        </p:nvSpPr>
        <p:spPr/>
        <p:txBody>
          <a:bodyPr/>
          <a:lstStyle/>
          <a:p>
            <a:pPr>
              <a:defRPr/>
            </a:pPr>
            <a:r>
              <a:rPr lang="en-US" altLang="en-US"/>
              <a:t>Dept of CSE., SOE-Dayananda Sagar University</a:t>
            </a:r>
            <a:endParaRPr lang="en-US" altLang="en-US"/>
          </a:p>
        </p:txBody>
      </p:sp>
      <p:sp>
        <p:nvSpPr>
          <p:cNvPr id="6" name="Slide Number Placeholder 5"/>
          <p:cNvSpPr>
            <a:spLocks noGrp="1"/>
          </p:cNvSpPr>
          <p:nvPr>
            <p:ph type="sldNum" sz="quarter" idx="12"/>
          </p:nvPr>
        </p:nvSpPr>
        <p:spPr/>
        <p:txBody>
          <a:bodyPr/>
          <a:lstStyle/>
          <a:p>
            <a:pPr>
              <a:defRPr/>
            </a:pPr>
            <a:r>
              <a:rPr dirty="0"/>
              <a:t>10 of 16</a:t>
            </a:r>
            <a:endParaRPr altLang="en-US" dirty="0"/>
          </a:p>
        </p:txBody>
      </p:sp>
      <p:sp>
        <p:nvSpPr>
          <p:cNvPr id="27654" name="Rectangle 10"/>
          <p:cNvSpPr>
            <a:spLocks noGrp="1" noChangeArrowheads="1"/>
          </p:cNvSpPr>
          <p:nvPr>
            <p:ph idx="1"/>
          </p:nvPr>
        </p:nvSpPr>
        <p:spPr>
          <a:xfrm>
            <a:off x="1225550" y="1524635"/>
            <a:ext cx="7499350" cy="4716780"/>
          </a:xfrm>
        </p:spPr>
        <p:txBody>
          <a:bodyPr tIns="0" anchor="ctr">
            <a:noAutofit/>
          </a:bodyPr>
          <a:lstStyle/>
          <a:p>
            <a:pPr marL="0" indent="457200" algn="just">
              <a:spcBef>
                <a:spcPct val="0"/>
              </a:spcBef>
              <a:buClrTx/>
              <a:buFontTx/>
              <a:buNone/>
            </a:pPr>
            <a:r>
              <a:rPr lang="en-US" altLang="en-GB" sz="1600" b="1">
                <a:solidFill>
                  <a:schemeClr val="tx1"/>
                </a:solidFill>
                <a:latin typeface="Arial" panose="020B0604020202020204" pitchFamily="34" charset="0"/>
                <a:cs typeface="Arial" panose="020B0604020202020204" pitchFamily="34" charset="0"/>
              </a:rPr>
              <a:t>The development of this system follows a structured MERN Stack methodology focused on modularity and high data throughput:</a:t>
            </a:r>
            <a:endParaRPr lang="en-US" altLang="en-GB" sz="1600" b="1">
              <a:solidFill>
                <a:schemeClr val="tx1"/>
              </a:solidFill>
              <a:latin typeface="Arial" panose="020B0604020202020204" pitchFamily="34" charset="0"/>
              <a:cs typeface="Arial" panose="020B0604020202020204" pitchFamily="34" charset="0"/>
            </a:endParaRPr>
          </a:p>
          <a:p>
            <a:pPr marL="0" indent="0" algn="just">
              <a:spcBef>
                <a:spcPct val="0"/>
              </a:spcBef>
              <a:buClrTx/>
              <a:buFontTx/>
              <a:buNone/>
            </a:pPr>
            <a:endParaRPr lang="en-US" altLang="en-GB" sz="1600" b="1">
              <a:solidFill>
                <a:schemeClr val="tx1"/>
              </a:solidFill>
              <a:latin typeface="Arial" panose="020B0604020202020204" pitchFamily="34" charset="0"/>
              <a:cs typeface="Arial" panose="020B0604020202020204" pitchFamily="34" charset="0"/>
            </a:endParaRPr>
          </a:p>
          <a:p>
            <a:pPr marL="0" indent="0" algn="just">
              <a:spcBef>
                <a:spcPct val="0"/>
              </a:spcBef>
              <a:buClrTx/>
              <a:buFontTx/>
              <a:buNone/>
            </a:pPr>
            <a:r>
              <a:rPr lang="en-US" altLang="en-GB" sz="1600" b="1" u="sng">
                <a:solidFill>
                  <a:schemeClr val="tx1"/>
                </a:solidFill>
                <a:latin typeface="Arial" panose="020B0604020202020204" pitchFamily="34" charset="0"/>
                <a:cs typeface="Arial" panose="020B0604020202020204" pitchFamily="34" charset="0"/>
              </a:rPr>
              <a:t>Requirement Analysis &amp; Data Modeling:</a:t>
            </a:r>
            <a:r>
              <a:rPr lang="en-US" altLang="en-GB" sz="1600" b="1">
                <a:solidFill>
                  <a:schemeClr val="tx1"/>
                </a:solidFill>
                <a:latin typeface="Arial" panose="020B0604020202020204" pitchFamily="34" charset="0"/>
                <a:cs typeface="Arial" panose="020B0604020202020204" pitchFamily="34" charset="0"/>
              </a:rPr>
              <a:t> Identifying the core entities—Users, Food Items, Carts, and Orders. The methodology prioritizes a schema-less design in MongoDB to accommodate diverse menu attributes and rapid updates without the overhead of relational migrations.</a:t>
            </a:r>
            <a:endParaRPr lang="en-US" altLang="en-GB" sz="1600" b="1">
              <a:solidFill>
                <a:schemeClr val="tx1"/>
              </a:solidFill>
              <a:latin typeface="Arial" panose="020B0604020202020204" pitchFamily="34" charset="0"/>
              <a:cs typeface="Arial" panose="020B0604020202020204" pitchFamily="34" charset="0"/>
            </a:endParaRPr>
          </a:p>
          <a:p>
            <a:pPr marL="0" indent="0" algn="just">
              <a:spcBef>
                <a:spcPct val="0"/>
              </a:spcBef>
              <a:buClrTx/>
              <a:buFontTx/>
              <a:buNone/>
            </a:pPr>
            <a:endParaRPr lang="en-US" altLang="en-GB" sz="1600" b="1">
              <a:solidFill>
                <a:schemeClr val="tx1"/>
              </a:solidFill>
              <a:latin typeface="Arial" panose="020B0604020202020204" pitchFamily="34" charset="0"/>
              <a:cs typeface="Arial" panose="020B0604020202020204" pitchFamily="34" charset="0"/>
            </a:endParaRPr>
          </a:p>
          <a:p>
            <a:pPr marL="0" indent="0" algn="just">
              <a:spcBef>
                <a:spcPct val="0"/>
              </a:spcBef>
              <a:buClrTx/>
              <a:buFontTx/>
              <a:buNone/>
            </a:pPr>
            <a:r>
              <a:rPr lang="en-US" altLang="en-GB" sz="1600" b="1" u="sng">
                <a:solidFill>
                  <a:schemeClr val="tx1"/>
                </a:solidFill>
                <a:latin typeface="Arial" panose="020B0604020202020204" pitchFamily="34" charset="0"/>
                <a:cs typeface="Arial" panose="020B0604020202020204" pitchFamily="34" charset="0"/>
              </a:rPr>
              <a:t>Architecture Setup (MERN):</a:t>
            </a:r>
            <a:r>
              <a:rPr lang="en-US" altLang="en-GB" sz="1600" b="1">
                <a:solidFill>
                  <a:schemeClr val="tx1"/>
                </a:solidFill>
                <a:latin typeface="Arial" panose="020B0604020202020204" pitchFamily="34" charset="0"/>
                <a:cs typeface="Arial" panose="020B0604020202020204" pitchFamily="34" charset="0"/>
              </a:rPr>
              <a:t> Implementing a decoupled architecture where React.js handles the interactive frontend, and a Node.js/Express backend serves as the RESTful API layer. This ensures a smooth asynchronous user experience during high-traffic order placements.</a:t>
            </a:r>
            <a:endParaRPr lang="en-US" altLang="en-GB" sz="1600" b="1">
              <a:solidFill>
                <a:schemeClr val="tx1"/>
              </a:solidFill>
              <a:latin typeface="Arial" panose="020B0604020202020204" pitchFamily="34" charset="0"/>
              <a:cs typeface="Arial" panose="020B0604020202020204" pitchFamily="34" charset="0"/>
            </a:endParaRPr>
          </a:p>
          <a:p>
            <a:pPr marL="0" indent="0" algn="just">
              <a:spcBef>
                <a:spcPct val="0"/>
              </a:spcBef>
              <a:buClrTx/>
              <a:buFontTx/>
              <a:buNone/>
            </a:pPr>
            <a:endParaRPr lang="en-US" altLang="en-GB" sz="1600" b="1">
              <a:solidFill>
                <a:schemeClr val="tx1"/>
              </a:solidFill>
              <a:latin typeface="Arial" panose="020B0604020202020204" pitchFamily="34" charset="0"/>
              <a:cs typeface="Arial" panose="020B0604020202020204" pitchFamily="34" charset="0"/>
            </a:endParaRPr>
          </a:p>
          <a:p>
            <a:pPr marL="0" indent="0" algn="just">
              <a:spcBef>
                <a:spcPct val="0"/>
              </a:spcBef>
              <a:buClrTx/>
              <a:buFontTx/>
              <a:buNone/>
            </a:pPr>
            <a:r>
              <a:rPr lang="en-US" altLang="en-GB" sz="1600" b="1" u="sng">
                <a:solidFill>
                  <a:schemeClr val="tx1"/>
                </a:solidFill>
                <a:latin typeface="Arial" panose="020B0604020202020204" pitchFamily="34" charset="0"/>
                <a:cs typeface="Arial" panose="020B0604020202020204" pitchFamily="34" charset="0"/>
              </a:rPr>
              <a:t>State Management &amp; Cart Logic:</a:t>
            </a:r>
            <a:r>
              <a:rPr lang="en-US" altLang="en-GB" sz="1600" b="1">
                <a:solidFill>
                  <a:schemeClr val="tx1"/>
                </a:solidFill>
                <a:latin typeface="Arial" panose="020B0604020202020204" pitchFamily="34" charset="0"/>
                <a:cs typeface="Arial" panose="020B0604020202020204" pitchFamily="34" charset="0"/>
              </a:rPr>
              <a:t> Utilizing React’s Context API or Redux for client-side state management, allowing users to persist cart data seamlessly. The backend validates these states against the MongoDB store to ensure price and inventory integrity.</a:t>
            </a:r>
            <a:endParaRPr lang="en-US" altLang="en-GB" sz="1600" b="1">
              <a:solidFill>
                <a:schemeClr val="tx1"/>
              </a:solidFill>
              <a:latin typeface="Arial" panose="020B0604020202020204" pitchFamily="34" charset="0"/>
              <a:cs typeface="Arial" panose="020B0604020202020204" pitchFamily="34" charset="0"/>
            </a:endParaRPr>
          </a:p>
          <a:p>
            <a:pPr marL="0" indent="0" algn="just">
              <a:spcBef>
                <a:spcPct val="0"/>
              </a:spcBef>
              <a:buClrTx/>
              <a:buFontTx/>
              <a:buNone/>
            </a:pPr>
            <a:endParaRPr lang="en-US" altLang="en-GB" sz="1600" b="1">
              <a:solidFill>
                <a:schemeClr val="tx1"/>
              </a:solidFill>
              <a:latin typeface="Arial" panose="020B0604020202020204" pitchFamily="34" charset="0"/>
              <a:cs typeface="Arial" panose="020B0604020202020204" pitchFamily="34" charset="0"/>
            </a:endParaRPr>
          </a:p>
          <a:p>
            <a:pPr marL="0" indent="0" algn="just">
              <a:spcBef>
                <a:spcPct val="0"/>
              </a:spcBef>
              <a:buClrTx/>
              <a:buFontTx/>
              <a:buNone/>
            </a:pPr>
            <a:endParaRPr lang="en-US" altLang="en-GB" sz="1600" b="1">
              <a:solidFill>
                <a:schemeClr val="tx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244AF713-2562-4F02-B4AB-9091AD3E1268}" type="datetime1">
              <a:rPr lang="en-US" smtClean="0"/>
            </a:fld>
            <a:endParaRPr lang="en-US" altLang="en-US" dirty="0"/>
          </a:p>
        </p:txBody>
      </p:sp>
      <p:sp>
        <p:nvSpPr>
          <p:cNvPr id="5" name="Footer Placeholder 4"/>
          <p:cNvSpPr>
            <a:spLocks noGrp="1"/>
          </p:cNvSpPr>
          <p:nvPr>
            <p:ph type="ftr" sz="quarter" idx="11"/>
          </p:nvPr>
        </p:nvSpPr>
        <p:spPr/>
        <p:txBody>
          <a:bodyPr/>
          <a:lstStyle/>
          <a:p>
            <a:pPr>
              <a:defRPr/>
            </a:pPr>
            <a:r>
              <a:rPr lang="en-US" altLang="en-US"/>
              <a:t>Dept of CSE., SOE-Dayananda Sagar University</a:t>
            </a:r>
            <a:endParaRPr lang="en-US" altLang="en-US"/>
          </a:p>
        </p:txBody>
      </p:sp>
      <p:sp>
        <p:nvSpPr>
          <p:cNvPr id="6" name="Slide Number Placeholder 5"/>
          <p:cNvSpPr>
            <a:spLocks noGrp="1"/>
          </p:cNvSpPr>
          <p:nvPr>
            <p:ph type="sldNum" sz="quarter" idx="12"/>
          </p:nvPr>
        </p:nvSpPr>
        <p:spPr/>
        <p:txBody>
          <a:bodyPr/>
          <a:lstStyle/>
          <a:p>
            <a:pPr>
              <a:defRPr/>
            </a:pPr>
            <a:r>
              <a:rPr dirty="0"/>
              <a:t>11 of 16</a:t>
            </a:r>
            <a:endParaRPr altLang="en-US" dirty="0"/>
          </a:p>
        </p:txBody>
      </p:sp>
      <p:sp>
        <p:nvSpPr>
          <p:cNvPr id="31749" name="Rectangle 1"/>
          <p:cNvSpPr>
            <a:spLocks noGrp="1" noChangeArrowheads="1"/>
          </p:cNvSpPr>
          <p:nvPr>
            <p:ph idx="1"/>
          </p:nvPr>
        </p:nvSpPr>
        <p:spPr>
          <a:xfrm>
            <a:off x="1351915" y="1733550"/>
            <a:ext cx="7279005" cy="3716020"/>
          </a:xfrm>
        </p:spPr>
        <p:txBody>
          <a:bodyPr wrap="square" anchor="ctr">
            <a:noAutofit/>
          </a:bodyPr>
          <a:lstStyle/>
          <a:p>
            <a:pPr marL="0" indent="0" algn="just">
              <a:spcBef>
                <a:spcPct val="0"/>
              </a:spcBef>
              <a:buClrTx/>
              <a:buFontTx/>
              <a:buNone/>
            </a:pPr>
            <a:r>
              <a:rPr lang="en-US" altLang="en-GB" sz="1600" b="1" u="sng">
                <a:solidFill>
                  <a:schemeClr val="tx1"/>
                </a:solidFill>
                <a:latin typeface="Arial" panose="020B0604020202020204" pitchFamily="34" charset="0"/>
                <a:cs typeface="Arial" panose="020B0604020202020204" pitchFamily="34" charset="0"/>
                <a:sym typeface="+mn-ea"/>
              </a:rPr>
              <a:t>Advanced Data Handling:</a:t>
            </a:r>
            <a:r>
              <a:rPr lang="en-US" altLang="en-GB" sz="1600" b="1">
                <a:solidFill>
                  <a:schemeClr val="tx1"/>
                </a:solidFill>
                <a:latin typeface="Arial" panose="020B0604020202020204" pitchFamily="34" charset="0"/>
                <a:cs typeface="Arial" panose="020B0604020202020204" pitchFamily="34" charset="0"/>
                <a:sym typeface="+mn-ea"/>
              </a:rPr>
              <a:t> Utilizing Mongoose for object-document mapping (ODM) to implement sophisticated validation logic and middleware. This includes "Pre-save" hooks for password hashing and "Aggregation Pipelines" to calculate real-time order totals and restaurant analytics.</a:t>
            </a:r>
            <a:endParaRPr lang="en-US" altLang="en-GB" sz="1600" b="1">
              <a:solidFill>
                <a:schemeClr val="tx1"/>
              </a:solidFill>
              <a:latin typeface="Arial" panose="020B0604020202020204" pitchFamily="34" charset="0"/>
              <a:cs typeface="Arial" panose="020B0604020202020204" pitchFamily="34" charset="0"/>
            </a:endParaRPr>
          </a:p>
          <a:p>
            <a:pPr marL="0" indent="0" algn="just">
              <a:spcBef>
                <a:spcPct val="0"/>
              </a:spcBef>
              <a:buClrTx/>
              <a:buFontTx/>
              <a:buNone/>
            </a:pPr>
            <a:endParaRPr lang="en-US" altLang="en-GB" sz="1600" b="1">
              <a:solidFill>
                <a:schemeClr val="tx1"/>
              </a:solidFill>
              <a:latin typeface="Arial" panose="020B0604020202020204" pitchFamily="34" charset="0"/>
              <a:cs typeface="Arial" panose="020B0604020202020204" pitchFamily="34" charset="0"/>
            </a:endParaRPr>
          </a:p>
          <a:p>
            <a:pPr marL="0" indent="0" algn="just">
              <a:spcBef>
                <a:spcPct val="0"/>
              </a:spcBef>
              <a:buClrTx/>
              <a:buFontTx/>
              <a:buNone/>
            </a:pPr>
            <a:r>
              <a:rPr lang="en-US" altLang="en-GB" sz="1600" b="1" u="sng">
                <a:solidFill>
                  <a:schemeClr val="tx1"/>
                </a:solidFill>
                <a:latin typeface="Arial" panose="020B0604020202020204" pitchFamily="34" charset="0"/>
                <a:cs typeface="Arial" panose="020B0604020202020204" pitchFamily="34" charset="0"/>
                <a:sym typeface="+mn-ea"/>
              </a:rPr>
              <a:t>Secure Transaction Flow:</a:t>
            </a:r>
            <a:r>
              <a:rPr lang="en-US" altLang="en-GB" sz="1600" b="1">
                <a:solidFill>
                  <a:schemeClr val="tx1"/>
                </a:solidFill>
                <a:latin typeface="Arial" panose="020B0604020202020204" pitchFamily="34" charset="0"/>
                <a:cs typeface="Arial" panose="020B0604020202020204" pitchFamily="34" charset="0"/>
                <a:sym typeface="+mn-ea"/>
              </a:rPr>
              <a:t> Integration of secure payment gateways (like Stripe) and JWT (JSON Web Tokens) for role-based authentication, ensuring that only authorized users can access the Admin Dashboard or modify order statuses.</a:t>
            </a:r>
            <a:endParaRPr lang="en-US" altLang="en-US" dirty="0">
              <a:solidFill>
                <a:schemeClr val="tx1"/>
              </a:solidFill>
              <a:latin typeface="Calibri" panose="020F0502020204030204" pitchFamily="34" charset="0"/>
              <a:cs typeface="Calibri" panose="020F0502020204030204" pitchFamily="34" charset="0"/>
            </a:endParaRPr>
          </a:p>
        </p:txBody>
      </p:sp>
      <p:sp>
        <p:nvSpPr>
          <p:cNvPr id="28678" name="Title 1"/>
          <p:cNvSpPr>
            <a:spLocks noGrp="1" noChangeArrowheads="1"/>
          </p:cNvSpPr>
          <p:nvPr>
            <p:ph type="title"/>
          </p:nvPr>
        </p:nvSpPr>
        <p:spPr>
          <a:xfrm>
            <a:off x="1447800" y="614363"/>
            <a:ext cx="6589713" cy="609600"/>
          </a:xfrm>
        </p:spPr>
        <p:txBody>
          <a:bodyPr/>
          <a:lstStyle/>
          <a:p>
            <a:r>
              <a:rPr lang="en-US" altLang="en-US" b="1">
                <a:latin typeface="Calibri" panose="020F0502020204030204" pitchFamily="34" charset="0"/>
                <a:cs typeface="Calibri" panose="020F0502020204030204" pitchFamily="34" charset="0"/>
              </a:rPr>
              <a:t>Methodology</a:t>
            </a:r>
            <a:br>
              <a:rPr lang="en-US" altLang="en-US" b="1">
                <a:latin typeface="Calibri" panose="020F0502020204030204" pitchFamily="34" charset="0"/>
                <a:cs typeface="Calibri" panose="020F0502020204030204" pitchFamily="34" charset="0"/>
              </a:rPr>
            </a:br>
            <a:endParaRPr lang="en-IN" altLang="en-US" b="1">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a:xfrm>
            <a:off x="1945005" y="624205"/>
            <a:ext cx="6589395" cy="302260"/>
          </a:xfrm>
        </p:spPr>
        <p:txBody>
          <a:bodyPr/>
          <a:lstStyle/>
          <a:p>
            <a:pPr eaLnBrk="1" hangingPunct="1"/>
            <a:r>
              <a:rPr lang="en-IN" altLang="en-US" b="1">
                <a:latin typeface="Calibri" panose="020F0502020204030204" pitchFamily="34" charset="0"/>
                <a:cs typeface="Calibri" panose="020F0502020204030204" pitchFamily="34" charset="0"/>
              </a:rPr>
              <a:t>Design</a:t>
            </a:r>
            <a:endParaRPr lang="en-IN" altLang="en-US" b="1">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pPr>
              <a:defRPr/>
            </a:pPr>
            <a:fld id="{3139FD1F-834A-4638-B533-B13C9FA93A13}" type="datetime1">
              <a:rPr lang="en-US"/>
            </a:fld>
            <a:endParaRPr lang="en-US" altLang="en-US" dirty="0"/>
          </a:p>
        </p:txBody>
      </p:sp>
      <p:sp>
        <p:nvSpPr>
          <p:cNvPr id="5" name="Footer Placeholder 4"/>
          <p:cNvSpPr>
            <a:spLocks noGrp="1"/>
          </p:cNvSpPr>
          <p:nvPr>
            <p:ph type="ftr" sz="quarter" idx="11"/>
          </p:nvPr>
        </p:nvSpPr>
        <p:spPr/>
        <p:txBody>
          <a:bodyPr/>
          <a:lstStyle/>
          <a:p>
            <a:pPr>
              <a:defRPr/>
            </a:pPr>
            <a:r>
              <a:rPr lang="en-US" altLang="en-US"/>
              <a:t>Dept of CSE., SOE-Dayananda Sagar University</a:t>
            </a:r>
            <a:endParaRPr lang="en-US" altLang="en-US"/>
          </a:p>
        </p:txBody>
      </p:sp>
      <p:sp>
        <p:nvSpPr>
          <p:cNvPr id="2970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fontAlgn="base">
              <a:spcBef>
                <a:spcPct val="0"/>
              </a:spcBef>
              <a:spcAft>
                <a:spcPct val="0"/>
              </a:spcAft>
              <a:buClrTx/>
              <a:buFontTx/>
              <a:buNone/>
            </a:pPr>
            <a:fld id="{A772E4EE-748E-4EA8-AB4D-6426F6DF0D0A}" type="slidenum">
              <a:rPr lang="en-US" altLang="en-US" smtClean="0">
                <a:solidFill>
                  <a:srgbClr val="898989"/>
                </a:solidFill>
              </a:rPr>
            </a:fld>
            <a:r>
              <a:rPr lang="en-US" altLang="en-US">
                <a:solidFill>
                  <a:srgbClr val="898989"/>
                </a:solidFill>
              </a:rPr>
              <a:t> of 12</a:t>
            </a:r>
            <a:endParaRPr lang="en-US" altLang="en-US">
              <a:solidFill>
                <a:srgbClr val="898989"/>
              </a:solidFill>
            </a:endParaRPr>
          </a:p>
        </p:txBody>
      </p:sp>
      <p:pic>
        <p:nvPicPr>
          <p:cNvPr id="10" name="Content Placeholder 9"/>
          <p:cNvPicPr>
            <a:picLocks noChangeAspect="1"/>
          </p:cNvPicPr>
          <p:nvPr>
            <p:ph idx="1"/>
          </p:nvPr>
        </p:nvPicPr>
        <p:blipFill>
          <a:blip r:embed="rId1"/>
          <a:stretch>
            <a:fillRect/>
          </a:stretch>
        </p:blipFill>
        <p:spPr>
          <a:xfrm>
            <a:off x="2207260" y="1219835"/>
            <a:ext cx="5912485" cy="4918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7539</Words>
  <Application>WPS Presentation</Application>
  <PresentationFormat>On-screen Show (4:3)</PresentationFormat>
  <Paragraphs>203</Paragraphs>
  <Slides>17</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SimSun</vt:lpstr>
      <vt:lpstr>Wingdings</vt:lpstr>
      <vt:lpstr>Century Gothic</vt:lpstr>
      <vt:lpstr>Wingdings 3</vt:lpstr>
      <vt:lpstr>Calibri</vt:lpstr>
      <vt:lpstr>Arial Black</vt:lpstr>
      <vt:lpstr>Microsoft YaHei</vt:lpstr>
      <vt:lpstr>Arial Unicode MS</vt:lpstr>
      <vt:lpstr>Wisp</vt:lpstr>
      <vt:lpstr>PowerPoint 演示文稿</vt:lpstr>
      <vt:lpstr>Overview</vt:lpstr>
      <vt:lpstr>Abstract</vt:lpstr>
      <vt:lpstr>Problem Statement</vt:lpstr>
      <vt:lpstr>Introduction</vt:lpstr>
      <vt:lpstr>Social/Environmental Impact </vt:lpstr>
      <vt:lpstr>Methodology</vt:lpstr>
      <vt:lpstr>Methodology </vt:lpstr>
      <vt:lpstr>Design</vt:lpstr>
      <vt:lpstr>Design- Screen design</vt:lpstr>
      <vt:lpstr>Design- Screen design</vt:lpstr>
      <vt:lpstr>Design- Screen design</vt:lpstr>
      <vt:lpstr>Design- Screen design</vt:lpstr>
      <vt:lpstr>Design- Screen design</vt:lpstr>
      <vt:lpstr>Design- Screen design</vt:lpstr>
      <vt:lpstr>Deliverables</vt:lpstr>
      <vt:lpstr>References</vt:lpstr>
    </vt:vector>
  </TitlesOfParts>
  <Company>.:L4zy w4r3z:.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exam</dc:creator>
  <cp:lastModifiedBy>L. Nirish Singh</cp:lastModifiedBy>
  <cp:revision>108</cp:revision>
  <dcterms:created xsi:type="dcterms:W3CDTF">2014-02-04T16:39:00Z</dcterms:created>
  <dcterms:modified xsi:type="dcterms:W3CDTF">2025-12-22T10:12:19Z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2AFE671FF6CF4B168168117CB7DE09AE_13</vt:lpwstr>
  </property>
  <property fmtid="{D5CDD505-2E9C-101B-9397-08002B2CF9AE}" pid="3" name="KSOProductBuildVer">
    <vt:lpwstr>2057-12.2.0.23149</vt:lpwstr>
  </property>
</Properties>
</file>